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1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9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7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7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7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5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6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1" y="-31788"/>
            <a:ext cx="12271131" cy="687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940582"/>
            <a:ext cx="9397635" cy="5055771"/>
          </a:xfrm>
          <a:prstGeom prst="roundRect">
            <a:avLst>
              <a:gd name="adj" fmla="val 10072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6" name="Волна 5"/>
          <p:cNvSpPr/>
          <p:nvPr/>
        </p:nvSpPr>
        <p:spPr>
          <a:xfrm>
            <a:off x="1376632" y="3906508"/>
            <a:ext cx="7600404" cy="951828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1324485" y="4944535"/>
            <a:ext cx="7701590" cy="979716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1847036" y="1176140"/>
            <a:ext cx="900000" cy="900000"/>
            <a:chOff x="1847036" y="1176140"/>
            <a:chExt cx="900000" cy="900000"/>
          </a:xfrm>
        </p:grpSpPr>
        <p:sp>
          <p:nvSpPr>
            <p:cNvPr id="29" name="Овал 28"/>
            <p:cNvSpPr/>
            <p:nvPr/>
          </p:nvSpPr>
          <p:spPr>
            <a:xfrm>
              <a:off x="1847036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1341" y="1235036"/>
              <a:ext cx="762143" cy="762143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948598" y="1176140"/>
            <a:ext cx="900000" cy="900000"/>
            <a:chOff x="3948598" y="1176140"/>
            <a:chExt cx="900000" cy="900000"/>
          </a:xfrm>
        </p:grpSpPr>
        <p:sp>
          <p:nvSpPr>
            <p:cNvPr id="36" name="Овал 35"/>
            <p:cNvSpPr/>
            <p:nvPr/>
          </p:nvSpPr>
          <p:spPr>
            <a:xfrm>
              <a:off x="3948598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4481" y="1227008"/>
              <a:ext cx="762143" cy="762143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4986129" y="1176140"/>
            <a:ext cx="900000" cy="900000"/>
            <a:chOff x="4986129" y="1176140"/>
            <a:chExt cx="900000" cy="900000"/>
          </a:xfrm>
        </p:grpSpPr>
        <p:sp>
          <p:nvSpPr>
            <p:cNvPr id="37" name="Овал 36"/>
            <p:cNvSpPr/>
            <p:nvPr/>
          </p:nvSpPr>
          <p:spPr>
            <a:xfrm>
              <a:off x="4986129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4489" y="1207265"/>
              <a:ext cx="762143" cy="762143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8178222" y="1178611"/>
            <a:ext cx="900000" cy="900000"/>
            <a:chOff x="8178222" y="1178611"/>
            <a:chExt cx="900000" cy="900000"/>
          </a:xfrm>
        </p:grpSpPr>
        <p:sp>
          <p:nvSpPr>
            <p:cNvPr id="27" name="Овал 26"/>
            <p:cNvSpPr/>
            <p:nvPr/>
          </p:nvSpPr>
          <p:spPr>
            <a:xfrm>
              <a:off x="8178222" y="117861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02608" y="1213654"/>
              <a:ext cx="762143" cy="76214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05337" y="2193566"/>
            <a:ext cx="900000" cy="900000"/>
            <a:chOff x="805337" y="2193566"/>
            <a:chExt cx="900000" cy="900000"/>
          </a:xfrm>
        </p:grpSpPr>
        <p:sp>
          <p:nvSpPr>
            <p:cNvPr id="13" name="Овал 12"/>
            <p:cNvSpPr/>
            <p:nvPr/>
          </p:nvSpPr>
          <p:spPr>
            <a:xfrm>
              <a:off x="805337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262" y="2255851"/>
              <a:ext cx="762143" cy="76214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870851" y="2217886"/>
            <a:ext cx="900000" cy="900000"/>
            <a:chOff x="2870851" y="2217886"/>
            <a:chExt cx="900000" cy="900000"/>
          </a:xfrm>
        </p:grpSpPr>
        <p:sp>
          <p:nvSpPr>
            <p:cNvPr id="30" name="Овал 29"/>
            <p:cNvSpPr/>
            <p:nvPr/>
          </p:nvSpPr>
          <p:spPr>
            <a:xfrm>
              <a:off x="28708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7599" y="2262494"/>
              <a:ext cx="762143" cy="76214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976632" y="2217886"/>
            <a:ext cx="900000" cy="900000"/>
            <a:chOff x="4976632" y="2217886"/>
            <a:chExt cx="900000" cy="900000"/>
          </a:xfrm>
        </p:grpSpPr>
        <p:sp>
          <p:nvSpPr>
            <p:cNvPr id="33" name="Овал 32"/>
            <p:cNvSpPr/>
            <p:nvPr/>
          </p:nvSpPr>
          <p:spPr>
            <a:xfrm>
              <a:off x="4976632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1817" y="2271422"/>
              <a:ext cx="762143" cy="762143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7114191" y="2201280"/>
            <a:ext cx="900000" cy="900000"/>
            <a:chOff x="7114191" y="2201280"/>
            <a:chExt cx="900000" cy="900000"/>
          </a:xfrm>
        </p:grpSpPr>
        <p:sp>
          <p:nvSpPr>
            <p:cNvPr id="35" name="Овал 34"/>
            <p:cNvSpPr/>
            <p:nvPr/>
          </p:nvSpPr>
          <p:spPr>
            <a:xfrm>
              <a:off x="7114191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15552" y="2252648"/>
              <a:ext cx="762143" cy="76214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9505" y="1176140"/>
            <a:ext cx="900000" cy="900000"/>
            <a:chOff x="809505" y="1176140"/>
            <a:chExt cx="900000" cy="900000"/>
          </a:xfrm>
        </p:grpSpPr>
        <p:sp>
          <p:nvSpPr>
            <p:cNvPr id="26" name="Овал 25"/>
            <p:cNvSpPr/>
            <p:nvPr/>
          </p:nvSpPr>
          <p:spPr>
            <a:xfrm>
              <a:off x="809505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1818" y="1245098"/>
              <a:ext cx="769748" cy="76974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015613" y="2201280"/>
            <a:ext cx="900000" cy="900000"/>
            <a:chOff x="6015613" y="2201280"/>
            <a:chExt cx="900000" cy="900000"/>
          </a:xfrm>
        </p:grpSpPr>
        <p:sp>
          <p:nvSpPr>
            <p:cNvPr id="34" name="Овал 33"/>
            <p:cNvSpPr/>
            <p:nvPr/>
          </p:nvSpPr>
          <p:spPr>
            <a:xfrm>
              <a:off x="6015613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8013" y="2252048"/>
              <a:ext cx="769748" cy="769748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8178222" y="2205064"/>
            <a:ext cx="900000" cy="900000"/>
            <a:chOff x="8178222" y="2205064"/>
            <a:chExt cx="900000" cy="900000"/>
          </a:xfrm>
        </p:grpSpPr>
        <p:sp>
          <p:nvSpPr>
            <p:cNvPr id="25" name="Овал 24"/>
            <p:cNvSpPr/>
            <p:nvPr/>
          </p:nvSpPr>
          <p:spPr>
            <a:xfrm>
              <a:off x="8178222" y="22050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2684" y="2245043"/>
              <a:ext cx="769748" cy="769748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838094" y="2193566"/>
            <a:ext cx="900000" cy="900000"/>
            <a:chOff x="1838094" y="2193566"/>
            <a:chExt cx="900000" cy="900000"/>
          </a:xfrm>
        </p:grpSpPr>
        <p:sp>
          <p:nvSpPr>
            <p:cNvPr id="28" name="Овал 27"/>
            <p:cNvSpPr/>
            <p:nvPr/>
          </p:nvSpPr>
          <p:spPr>
            <a:xfrm>
              <a:off x="1838094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4423" y="2213632"/>
              <a:ext cx="769748" cy="769748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7114191" y="1168764"/>
            <a:ext cx="900000" cy="900000"/>
            <a:chOff x="7114191" y="1168764"/>
            <a:chExt cx="900000" cy="900000"/>
          </a:xfrm>
        </p:grpSpPr>
        <p:sp>
          <p:nvSpPr>
            <p:cNvPr id="39" name="Овал 38"/>
            <p:cNvSpPr/>
            <p:nvPr/>
          </p:nvSpPr>
          <p:spPr>
            <a:xfrm>
              <a:off x="7114191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03027" y="1217923"/>
              <a:ext cx="769748" cy="769748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6050160" y="1168764"/>
            <a:ext cx="900000" cy="900000"/>
            <a:chOff x="6050160" y="1168764"/>
            <a:chExt cx="900000" cy="900000"/>
          </a:xfrm>
        </p:grpSpPr>
        <p:sp>
          <p:nvSpPr>
            <p:cNvPr id="38" name="Овал 37"/>
            <p:cNvSpPr/>
            <p:nvPr/>
          </p:nvSpPr>
          <p:spPr>
            <a:xfrm>
              <a:off x="6050160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0322" y="1218418"/>
              <a:ext cx="769748" cy="769748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884567" y="1197994"/>
            <a:ext cx="900000" cy="900000"/>
            <a:chOff x="2884567" y="1197994"/>
            <a:chExt cx="900000" cy="900000"/>
          </a:xfrm>
        </p:grpSpPr>
        <p:sp>
          <p:nvSpPr>
            <p:cNvPr id="31" name="Овал 30"/>
            <p:cNvSpPr/>
            <p:nvPr/>
          </p:nvSpPr>
          <p:spPr>
            <a:xfrm>
              <a:off x="2884567" y="119799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721" y="1251303"/>
              <a:ext cx="769748" cy="769748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3937651" y="2217886"/>
            <a:ext cx="900000" cy="900000"/>
            <a:chOff x="3937651" y="2217886"/>
            <a:chExt cx="900000" cy="900000"/>
          </a:xfrm>
        </p:grpSpPr>
        <p:sp>
          <p:nvSpPr>
            <p:cNvPr id="32" name="Овал 31"/>
            <p:cNvSpPr/>
            <p:nvPr/>
          </p:nvSpPr>
          <p:spPr>
            <a:xfrm>
              <a:off x="39376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19676" y="2258691"/>
              <a:ext cx="769748" cy="769748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809505" y="1176140"/>
            <a:ext cx="900000" cy="900000"/>
            <a:chOff x="827334" y="147896"/>
            <a:chExt cx="900000" cy="900000"/>
          </a:xfrm>
        </p:grpSpPr>
        <p:sp>
          <p:nvSpPr>
            <p:cNvPr id="47" name="Овал 46"/>
            <p:cNvSpPr/>
            <p:nvPr/>
          </p:nvSpPr>
          <p:spPr>
            <a:xfrm>
              <a:off x="827334" y="1478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056760" y="1982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847036" y="1176140"/>
            <a:ext cx="900000" cy="900000"/>
            <a:chOff x="1847036" y="138648"/>
            <a:chExt cx="900000" cy="900000"/>
          </a:xfrm>
        </p:grpSpPr>
        <p:sp>
          <p:nvSpPr>
            <p:cNvPr id="40" name="Овал 39"/>
            <p:cNvSpPr/>
            <p:nvPr/>
          </p:nvSpPr>
          <p:spPr>
            <a:xfrm>
              <a:off x="1847036" y="13864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070954" y="236762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885385" y="1197994"/>
            <a:ext cx="900000" cy="900000"/>
            <a:chOff x="2920704" y="96034"/>
            <a:chExt cx="900000" cy="900000"/>
          </a:xfrm>
        </p:grpSpPr>
        <p:sp>
          <p:nvSpPr>
            <p:cNvPr id="41" name="Овал 40"/>
            <p:cNvSpPr/>
            <p:nvPr/>
          </p:nvSpPr>
          <p:spPr>
            <a:xfrm>
              <a:off x="2920704" y="9603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36022" y="159403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48598" y="1176140"/>
            <a:ext cx="900000" cy="900000"/>
            <a:chOff x="3994172" y="94118"/>
            <a:chExt cx="900000" cy="900000"/>
          </a:xfrm>
        </p:grpSpPr>
        <p:sp>
          <p:nvSpPr>
            <p:cNvPr id="42" name="Овал 41"/>
            <p:cNvSpPr/>
            <p:nvPr/>
          </p:nvSpPr>
          <p:spPr>
            <a:xfrm>
              <a:off x="3994172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227513" y="1898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4986129" y="1165306"/>
            <a:ext cx="900000" cy="900000"/>
            <a:chOff x="4986129" y="94118"/>
            <a:chExt cx="900000" cy="900000"/>
          </a:xfrm>
        </p:grpSpPr>
        <p:sp>
          <p:nvSpPr>
            <p:cNvPr id="43" name="Овал 42"/>
            <p:cNvSpPr/>
            <p:nvPr/>
          </p:nvSpPr>
          <p:spPr>
            <a:xfrm>
              <a:off x="4986129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215556" y="17610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052248" y="1163788"/>
            <a:ext cx="900000" cy="900000"/>
            <a:chOff x="5991701" y="82998"/>
            <a:chExt cx="900000" cy="900000"/>
          </a:xfrm>
        </p:grpSpPr>
        <p:sp>
          <p:nvSpPr>
            <p:cNvPr id="44" name="Овал 43"/>
            <p:cNvSpPr/>
            <p:nvPr/>
          </p:nvSpPr>
          <p:spPr>
            <a:xfrm>
              <a:off x="5991701" y="8299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221128" y="133481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106048" y="1175346"/>
            <a:ext cx="900000" cy="900000"/>
            <a:chOff x="7008611" y="48003"/>
            <a:chExt cx="900000" cy="900000"/>
          </a:xfrm>
        </p:grpSpPr>
        <p:sp>
          <p:nvSpPr>
            <p:cNvPr id="45" name="Овал 44"/>
            <p:cNvSpPr/>
            <p:nvPr/>
          </p:nvSpPr>
          <p:spPr>
            <a:xfrm>
              <a:off x="7008611" y="4800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238038" y="137708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8178222" y="1184341"/>
            <a:ext cx="900000" cy="900000"/>
            <a:chOff x="8142432" y="0"/>
            <a:chExt cx="900000" cy="900000"/>
          </a:xfrm>
        </p:grpSpPr>
        <p:sp>
          <p:nvSpPr>
            <p:cNvPr id="46" name="Овал 45"/>
            <p:cNvSpPr/>
            <p:nvPr/>
          </p:nvSpPr>
          <p:spPr>
            <a:xfrm>
              <a:off x="8142432" y="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8368555" y="70319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806455" y="2186922"/>
            <a:ext cx="900000" cy="900000"/>
            <a:chOff x="771676" y="3251156"/>
            <a:chExt cx="900000" cy="900000"/>
          </a:xfrm>
        </p:grpSpPr>
        <p:sp>
          <p:nvSpPr>
            <p:cNvPr id="48" name="Овал 47"/>
            <p:cNvSpPr/>
            <p:nvPr/>
          </p:nvSpPr>
          <p:spPr>
            <a:xfrm>
              <a:off x="771676" y="325115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89666" y="3353856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838094" y="2181274"/>
            <a:ext cx="900000" cy="900000"/>
            <a:chOff x="1838094" y="3218196"/>
            <a:chExt cx="900000" cy="900000"/>
          </a:xfrm>
        </p:grpSpPr>
        <p:sp>
          <p:nvSpPr>
            <p:cNvPr id="49" name="Овал 48"/>
            <p:cNvSpPr/>
            <p:nvPr/>
          </p:nvSpPr>
          <p:spPr>
            <a:xfrm>
              <a:off x="1838094" y="32181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903505" y="3302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859450" y="2217886"/>
            <a:ext cx="900000" cy="900000"/>
            <a:chOff x="2920704" y="3203645"/>
            <a:chExt cx="900000" cy="900000"/>
          </a:xfrm>
        </p:grpSpPr>
        <p:sp>
          <p:nvSpPr>
            <p:cNvPr id="50" name="Овал 49"/>
            <p:cNvSpPr/>
            <p:nvPr/>
          </p:nvSpPr>
          <p:spPr>
            <a:xfrm>
              <a:off x="2920704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029706" y="3277996"/>
              <a:ext cx="66935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946780" y="2210788"/>
            <a:ext cx="900000" cy="900000"/>
            <a:chOff x="4000125" y="3203645"/>
            <a:chExt cx="900000" cy="900000"/>
          </a:xfrm>
        </p:grpSpPr>
        <p:sp>
          <p:nvSpPr>
            <p:cNvPr id="51" name="Овал 50"/>
            <p:cNvSpPr/>
            <p:nvPr/>
          </p:nvSpPr>
          <p:spPr>
            <a:xfrm>
              <a:off x="4000125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106778" y="3288801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83356" y="2208354"/>
            <a:ext cx="900000" cy="900000"/>
            <a:chOff x="5071817" y="3165167"/>
            <a:chExt cx="900000" cy="900000"/>
          </a:xfrm>
        </p:grpSpPr>
        <p:sp>
          <p:nvSpPr>
            <p:cNvPr id="52" name="Овал 51"/>
            <p:cNvSpPr/>
            <p:nvPr/>
          </p:nvSpPr>
          <p:spPr>
            <a:xfrm>
              <a:off x="5071817" y="3165167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168354" y="3252998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022337" y="2201280"/>
            <a:ext cx="900000" cy="900000"/>
            <a:chOff x="6143509" y="3179663"/>
            <a:chExt cx="900000" cy="900000"/>
          </a:xfrm>
        </p:grpSpPr>
        <p:sp>
          <p:nvSpPr>
            <p:cNvPr id="55" name="Овал 54"/>
            <p:cNvSpPr/>
            <p:nvPr/>
          </p:nvSpPr>
          <p:spPr>
            <a:xfrm>
              <a:off x="6143509" y="317966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240178" y="325558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114191" y="2193566"/>
            <a:ext cx="900000" cy="900000"/>
            <a:chOff x="7203027" y="3173650"/>
            <a:chExt cx="900000" cy="900000"/>
          </a:xfrm>
        </p:grpSpPr>
        <p:sp>
          <p:nvSpPr>
            <p:cNvPr id="54" name="Овал 53"/>
            <p:cNvSpPr/>
            <p:nvPr/>
          </p:nvSpPr>
          <p:spPr>
            <a:xfrm>
              <a:off x="7203027" y="317365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304213" y="3277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178222" y="2193566"/>
            <a:ext cx="900000" cy="900000"/>
            <a:chOff x="8345915" y="3187554"/>
            <a:chExt cx="900000" cy="900000"/>
          </a:xfrm>
        </p:grpSpPr>
        <p:sp>
          <p:nvSpPr>
            <p:cNvPr id="53" name="Овал 52"/>
            <p:cNvSpPr/>
            <p:nvPr/>
          </p:nvSpPr>
          <p:spPr>
            <a:xfrm>
              <a:off x="8345915" y="318755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447101" y="3288562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906145" y="4081450"/>
            <a:ext cx="1045273" cy="476919"/>
            <a:chOff x="1996232" y="4109775"/>
            <a:chExt cx="790325" cy="354556"/>
          </a:xfrm>
        </p:grpSpPr>
        <p:sp>
          <p:nvSpPr>
            <p:cNvPr id="120" name="Волна 11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 rot="364695">
              <a:off x="2024414" y="4202721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- ЛА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125619" y="4090256"/>
            <a:ext cx="1018110" cy="468000"/>
            <a:chOff x="1996232" y="4109775"/>
            <a:chExt cx="769787" cy="347925"/>
          </a:xfrm>
        </p:grpSpPr>
        <p:sp>
          <p:nvSpPr>
            <p:cNvPr id="134" name="Волна 133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Box 134"/>
            <p:cNvSpPr txBox="1"/>
            <p:nvPr/>
          </p:nvSpPr>
          <p:spPr>
            <a:xfrm rot="364695">
              <a:off x="2003876" y="4183121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 - ЛО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4386312" y="4161190"/>
            <a:ext cx="1028616" cy="468000"/>
            <a:chOff x="1996232" y="4109775"/>
            <a:chExt cx="777731" cy="347925"/>
          </a:xfrm>
        </p:grpSpPr>
        <p:sp>
          <p:nvSpPr>
            <p:cNvPr id="137" name="Волна 136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/>
            <p:cNvSpPr txBox="1"/>
            <p:nvPr/>
          </p:nvSpPr>
          <p:spPr>
            <a:xfrm rot="364695">
              <a:off x="2011820" y="4192377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 - ЛУ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5632326" y="4250420"/>
            <a:ext cx="1007695" cy="468000"/>
            <a:chOff x="1996232" y="4109775"/>
            <a:chExt cx="785215" cy="347925"/>
          </a:xfrm>
        </p:grpSpPr>
        <p:sp>
          <p:nvSpPr>
            <p:cNvPr id="140" name="Волна 13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 rot="364695">
              <a:off x="2019304" y="4205267"/>
              <a:ext cx="762143" cy="19448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 - ЛЭ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6800805" y="4252828"/>
            <a:ext cx="1008000" cy="468000"/>
            <a:chOff x="1996232" y="4109775"/>
            <a:chExt cx="849595" cy="347925"/>
          </a:xfrm>
        </p:grpSpPr>
        <p:sp>
          <p:nvSpPr>
            <p:cNvPr id="146" name="Волна 145"/>
            <p:cNvSpPr/>
            <p:nvPr/>
          </p:nvSpPr>
          <p:spPr>
            <a:xfrm>
              <a:off x="1996232" y="4109775"/>
              <a:ext cx="680237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TextBox 146"/>
            <p:cNvSpPr txBox="1"/>
            <p:nvPr/>
          </p:nvSpPr>
          <p:spPr>
            <a:xfrm rot="364695">
              <a:off x="2037064" y="4193960"/>
              <a:ext cx="80876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 - ЛЫ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1912289" y="5071073"/>
            <a:ext cx="1043130" cy="473635"/>
            <a:chOff x="1996232" y="4109775"/>
            <a:chExt cx="788705" cy="352114"/>
          </a:xfrm>
        </p:grpSpPr>
        <p:sp>
          <p:nvSpPr>
            <p:cNvPr id="152" name="Волна 15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TextBox 152"/>
            <p:cNvSpPr txBox="1"/>
            <p:nvPr/>
          </p:nvSpPr>
          <p:spPr>
            <a:xfrm rot="364695">
              <a:off x="2022794" y="4200279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 - ЛЭ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16" y="3047716"/>
            <a:ext cx="1948349" cy="19483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53" y="3442096"/>
            <a:ext cx="1009974" cy="1009974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79" y="4198071"/>
            <a:ext cx="1870304" cy="1870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7" y="4683572"/>
            <a:ext cx="934349" cy="934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63" y="3800531"/>
            <a:ext cx="2115609" cy="2115609"/>
          </a:xfrm>
          <a:prstGeom prst="rect">
            <a:avLst/>
          </a:prstGeom>
        </p:spPr>
      </p:pic>
      <p:grpSp>
        <p:nvGrpSpPr>
          <p:cNvPr id="142" name="Группа 141"/>
          <p:cNvGrpSpPr/>
          <p:nvPr/>
        </p:nvGrpSpPr>
        <p:grpSpPr>
          <a:xfrm>
            <a:off x="3119931" y="5056987"/>
            <a:ext cx="1015726" cy="468000"/>
            <a:chOff x="1996232" y="4109775"/>
            <a:chExt cx="767985" cy="347925"/>
          </a:xfrm>
        </p:grpSpPr>
        <p:sp>
          <p:nvSpPr>
            <p:cNvPr id="143" name="Волна 14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TextBox 143"/>
            <p:cNvSpPr txBox="1"/>
            <p:nvPr/>
          </p:nvSpPr>
          <p:spPr>
            <a:xfrm rot="364695">
              <a:off x="2002074" y="4205579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4396829" y="5119508"/>
            <a:ext cx="1052331" cy="468000"/>
            <a:chOff x="1996232" y="4109775"/>
            <a:chExt cx="795662" cy="347925"/>
          </a:xfrm>
        </p:grpSpPr>
        <p:sp>
          <p:nvSpPr>
            <p:cNvPr id="149" name="Волна 14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TextBox 149"/>
            <p:cNvSpPr txBox="1"/>
            <p:nvPr/>
          </p:nvSpPr>
          <p:spPr>
            <a:xfrm rot="364695">
              <a:off x="2029751" y="4210803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648793" y="5202771"/>
            <a:ext cx="1086373" cy="468000"/>
            <a:chOff x="1996232" y="4109775"/>
            <a:chExt cx="821401" cy="347925"/>
          </a:xfrm>
        </p:grpSpPr>
        <p:sp>
          <p:nvSpPr>
            <p:cNvPr id="168" name="Волна 167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 rot="364695">
              <a:off x="2055490" y="4204842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6800806" y="5249467"/>
            <a:ext cx="1031751" cy="468000"/>
            <a:chOff x="1996232" y="4109775"/>
            <a:chExt cx="780101" cy="347925"/>
          </a:xfrm>
        </p:grpSpPr>
        <p:sp>
          <p:nvSpPr>
            <p:cNvPr id="171" name="Волна 170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 rot="364695">
              <a:off x="2014190" y="4194686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73" y="3679968"/>
            <a:ext cx="975771" cy="975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666" y="4778343"/>
            <a:ext cx="942443" cy="9424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" y="165570"/>
            <a:ext cx="786184" cy="713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86" y="0"/>
            <a:ext cx="662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12227 -0.00093 " pathEditMode="relative" rAng="0" ptsTypes="AA">
                                      <p:cBhvr>
                                        <p:cTn id="19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7 -0.00093 L 0.23607 0.00764 " pathEditMode="relative" rAng="0" ptsTypes="AA">
                                      <p:cBhvr>
                                        <p:cTn id="2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07 0.00764 L 0.35638 0.01204 " pathEditMode="relative" rAng="0" ptsTypes="AA">
                                      <p:cBhvr>
                                        <p:cTn id="20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38 0.01204 L 0.45222 0.02083 " pathEditMode="relative" rAng="0" ptsTypes="AA">
                                      <p:cBhvr>
                                        <p:cTn id="2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21 0.02083 L 0.5793 0.00324 " pathEditMode="relative" rAng="0" ptsTypes="AA">
                                      <p:cBhvr>
                                        <p:cTn id="2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3255 -0.00695 " pathEditMode="relative" rAng="0" ptsTypes="AA">
                                      <p:cBhvr>
                                        <p:cTn id="2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55 -0.00695 L 0.24088 7.40741E-7 " pathEditMode="relative" rAng="0" ptsTypes="AA">
                                      <p:cBhvr>
                                        <p:cTn id="2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89 7.40741E-7 L 0.34687 0.00417 " pathEditMode="relative" rAng="0" ptsTypes="AA">
                                      <p:cBhvr>
                                        <p:cTn id="2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88 0.00417 L 0.46979 0.00903 " pathEditMode="relative" rAng="0" ptsTypes="AA">
                                      <p:cBhvr>
                                        <p:cTn id="2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79 0.00903 L 0.58281 0.00255 " pathEditMode="relative" rAng="0" ptsTypes="AA">
                                      <p:cBhvr>
                                        <p:cTn id="2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C880374-FCB5-4A02-B9F7-D4DF50E8E5CB}"/>
</file>

<file path=customXml/itemProps2.xml><?xml version="1.0" encoding="utf-8"?>
<ds:datastoreItem xmlns:ds="http://schemas.openxmlformats.org/officeDocument/2006/customXml" ds:itemID="{6C41F0E9-39A8-41C9-BB62-AD220A4CE41C}"/>
</file>

<file path=customXml/itemProps3.xml><?xml version="1.0" encoding="utf-8"?>
<ds:datastoreItem xmlns:ds="http://schemas.openxmlformats.org/officeDocument/2006/customXml" ds:itemID="{C39839AB-0AF1-429A-B1DD-758BC39A2708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46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2025-11-17T09:21:40Z</dcterms:created>
  <dcterms:modified xsi:type="dcterms:W3CDTF">2025-11-30T16:51:14Z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