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7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4E18-95DB-0898-F414-FAD38C365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1B7A53-572C-EB3B-4556-9513A80BF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A5A9CC-77D4-F783-1D82-E9BF0573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ED116C-121D-CF73-C2B3-AFF9CA05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F0F62-0644-76E2-AA35-74825C84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4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E4C56-08A4-2A15-9145-BA50347F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0DA311-7152-6303-8BAD-FF6F34CA0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F6F22-D640-EBB1-102D-6E41B60F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0D8AD-41D7-3DF2-847A-67C59096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1EA4-8982-15F9-8A02-A9A56F40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7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521149-46EF-8AE0-F8D1-56883D50F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8B659F-4127-EEB4-4937-24654F6DB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499E0-8AA1-BBC0-6E42-AB2274ACF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6B25F-5744-A799-BF8C-F4652FB8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56D40-1A45-67D6-8FDE-0EAA738C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2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A91D9-BCE8-2D86-F36E-FFE739B5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CF166-54EC-93F0-60EF-B36EF651F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A9731-BCF3-4047-95C7-79D5B094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8F480-19EA-45F9-E557-A52472E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8C8A2-6DD6-68D2-ABB3-A5EC851B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6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532A9-6BD4-EE33-4E54-AC223238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3D058-3CA4-4B39-A6B9-1F9E11052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54D71-36DF-E538-2DA6-8EF4A406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7960B-3BA4-45B8-A3D7-9762866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6E84F-1CE9-972F-3367-61005925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844E-E674-CA09-1A08-B16636BA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3D2EE7-DC78-AE51-2770-AE61071F5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D7A50E-FEC1-A5B3-1221-FF9CBFF8A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A3B1C-2574-DFB8-3621-840081BB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225C1E-5B33-8871-824C-35B4FA2B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420214-F8A5-A510-B106-5D0E3D60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6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75817-5E3A-8931-A703-815028D0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E7213-097F-61A2-235C-18EF2584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A8DA04-1BDA-00B8-FD58-70D5A3F29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603A9C-AAA2-8C32-CBF2-64CE750F5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468DCD-B574-C0EE-A7AF-6ED10F407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3BE1F4-2635-928E-AC9F-66A3D494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2C4EB-4588-9332-65FF-52BFD0B8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DF15C2-9B06-87B8-4BEA-FA2ADC01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2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4F522-8BB8-3AA6-065A-7E4F22D3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2CFFB-7069-9EDA-49A6-9F2832F1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11408-8CBE-E71B-A974-2A56406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0AA650-4558-5B6A-1632-CC3A87CB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7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9207B9-9EE2-B73A-6D49-648C0364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C129AA-E993-231E-3407-1FC865AA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50EDA-8DBD-9EA0-23B8-60D60952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4854D-30DE-3609-130B-1CCAFF65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518C4-AC31-D5E6-C048-ED80FDA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0BFEA6-0228-7C3B-0C56-86E4D2F8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C350B-C438-217C-7D43-4070C9B8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FAAB0F-1121-D4E3-D006-11E586FB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386878-0E24-C162-722A-F43E3612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6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7BD0-961C-30FE-4ACC-46DB4942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8D2E6D-0E90-BBAA-089F-1D314E868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B4D63-6146-FF6A-4B84-777CDF95C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2C2BA1-CDFB-87F7-0ABD-AE4CF80C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2E91E0-4029-4BC6-49C8-BB8FE88C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3B8D5-56DB-CA1D-DEA1-8B34955C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4D0AB-F33B-A163-930C-B924DDAB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24295-B19A-6BC2-C81F-3473EBB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2D641-0913-4E9D-C141-9D78FE6A4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8F1D-E20B-4482-AE2E-73084B7DAB60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1C802-0833-7D79-CEF9-2987737A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96C21C-5505-7F9B-879E-E06840D2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microsoft.com/office/2007/relationships/hdphoto" Target="../media/hdphoto2.wdp"/><Relationship Id="rId39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microsoft.com/office/2007/relationships/hdphoto" Target="../media/hdphoto3.wdp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7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3" Type="http://schemas.openxmlformats.org/officeDocument/2006/relationships/image" Target="../media/image49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2.png"/><Relationship Id="rId49" Type="http://schemas.openxmlformats.org/officeDocument/2006/relationships/image" Target="../media/image4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4" Type="http://schemas.openxmlformats.org/officeDocument/2006/relationships/image" Target="../media/image40.png"/><Relationship Id="rId52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image" Target="../media/image7.png"/><Relationship Id="rId5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307779-8680-5880-2EAC-FC3BBB16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3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51D3A-3777-2BDC-785F-A958780E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6C659-7A0B-8C95-4CB1-A6D24F4E0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F0EE0-4B63-3953-FB40-9F745E1E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F3D4C-DA0E-898A-6C3F-269C944BD8E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058A6-2D8F-5EA5-2273-EF92F52E9715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3ED628-7ECC-7BAA-10A3-0EEA57B708A4}"/>
              </a:ext>
            </a:extLst>
          </p:cNvPr>
          <p:cNvSpPr txBox="1"/>
          <p:nvPr/>
        </p:nvSpPr>
        <p:spPr>
          <a:xfrm>
            <a:off x="2591412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B3F8A-F3ED-49BB-89B3-D1857A4FEDB7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7822DCB-71F6-6937-C426-5955CEFFC317}"/>
              </a:ext>
            </a:extLst>
          </p:cNvPr>
          <p:cNvGrpSpPr/>
          <p:nvPr/>
        </p:nvGrpSpPr>
        <p:grpSpPr>
          <a:xfrm>
            <a:off x="338668" y="1300404"/>
            <a:ext cx="4978399" cy="1210733"/>
            <a:chOff x="338668" y="1300404"/>
            <a:chExt cx="4978399" cy="121073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745AC8EA-6613-A924-341F-7D874099E0EF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DE3C632-86CA-82E2-4EC8-2A6622F0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58" y="1418936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69DB6AF-96E6-BB4F-080A-F80075AE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68" y="1473721"/>
              <a:ext cx="827963" cy="86409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2A218-03E8-1C05-F08C-19C1F6D2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706" y="1359668"/>
              <a:ext cx="1092201" cy="10922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7920F1B-30B5-5389-FA9F-507FABFB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152F1E2-E312-4FA6-82B8-8E8ACE73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B9E95A-CE85-DF72-45F8-1921EE880AF0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A671906-31C8-6758-1D06-F9913F7DECA1}"/>
              </a:ext>
            </a:extLst>
          </p:cNvPr>
          <p:cNvGrpSpPr/>
          <p:nvPr/>
        </p:nvGrpSpPr>
        <p:grpSpPr>
          <a:xfrm>
            <a:off x="296045" y="1296801"/>
            <a:ext cx="5019205" cy="1225402"/>
            <a:chOff x="938853" y="-53558"/>
            <a:chExt cx="5019205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874F6C0-E6AF-88CA-6C15-FCC44F4F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7F1BA03-1D3A-1483-4C4A-72E28C6D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8853" y="37532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D5A1174-F490-A0B5-505F-087E2B775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33247" y="59227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7C6FFA7-DBB1-BB3E-E04A-A423C856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17871" y1="37012" x2="27734" y2="41016"/>
                          <a14:foregroundMark x1="27734" y1="41016" x2="43066" y2="42773"/>
                          <a14:foregroundMark x1="43066" y1="42773" x2="59961" y2="40430"/>
                          <a14:foregroundMark x1="59961" y1="40430" x2="67285" y2="42676"/>
                          <a14:foregroundMark x1="67285" y1="42676" x2="79297" y2="40137"/>
                          <a14:foregroundMark x1="79297" y1="40137" x2="65039" y2="33008"/>
                          <a14:foregroundMark x1="70605" y1="30859" x2="74121" y2="34570"/>
                          <a14:foregroundMark x1="74707" y1="33691" x2="60449" y2="31348"/>
                          <a14:foregroundMark x1="80957" y1="37793" x2="69531" y2="44922"/>
                          <a14:foregroundMark x1="69531" y1="44922" x2="60840" y2="46289"/>
                          <a14:foregroundMark x1="81152" y1="37402" x2="74902" y2="43750"/>
                          <a14:foregroundMark x1="82324" y1="37793" x2="82715" y2="42480"/>
                          <a14:foregroundMark x1="82813" y1="37695" x2="83984" y2="43066"/>
                          <a14:foregroundMark x1="83789" y1="36914" x2="83496" y2="43848"/>
                          <a14:foregroundMark x1="37305" y1="36328" x2="43359" y2="37305"/>
                          <a14:foregroundMark x1="25684" y1="34277" x2="26465" y2="41895"/>
                          <a14:foregroundMark x1="26465" y1="41895" x2="26465" y2="41895"/>
                          <a14:foregroundMark x1="22949" y1="34473" x2="22949" y2="41699"/>
                          <a14:foregroundMark x1="22949" y1="41699" x2="21387" y2="41211"/>
                          <a14:foregroundMark x1="16699" y1="34180" x2="17578" y2="41699"/>
                          <a14:foregroundMark x1="17578" y1="41699" x2="17578" y2="41406"/>
                          <a14:foregroundMark x1="16699" y1="37305" x2="16797" y2="41211"/>
                          <a14:foregroundMark x1="20508" y1="37305" x2="25293" y2="47070"/>
                          <a14:foregroundMark x1="25293" y1="47070" x2="26270" y2="44434"/>
                          <a14:foregroundMark x1="25391" y1="39258" x2="27441" y2="40527"/>
                          <a14:foregroundMark x1="27734" y1="37793" x2="31836" y2="44238"/>
                          <a14:foregroundMark x1="31836" y1="44238" x2="34082" y2="41699"/>
                          <a14:foregroundMark x1="34961" y1="40723" x2="35645" y2="44727"/>
                          <a14:foregroundMark x1="36426" y1="42090" x2="39355" y2="44336"/>
                          <a14:foregroundMark x1="40527" y1="43164" x2="42090" y2="44531"/>
                          <a14:foregroundMark x1="42871" y1="43457" x2="43848" y2="44043"/>
                          <a14:foregroundMark x1="42578" y1="43945" x2="41699" y2="455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8" t="39120" r="15061" b="26420"/>
            <a:stretch>
              <a:fillRect/>
            </a:stretch>
          </p:blipFill>
          <p:spPr>
            <a:xfrm>
              <a:off x="2701696" y="115806"/>
              <a:ext cx="1476417" cy="81280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CCEB368-43DF-79D4-9D7A-E56455312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140" y="-33142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4AAB016-9C6E-C8E1-D450-79F9038F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67195" y="115806"/>
              <a:ext cx="829128" cy="87180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4916BF-6035-E261-3580-95B87DFFC8A0}"/>
              </a:ext>
            </a:extLst>
          </p:cNvPr>
          <p:cNvSpPr txBox="1"/>
          <p:nvPr/>
        </p:nvSpPr>
        <p:spPr>
          <a:xfrm>
            <a:off x="545203" y="2964104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04665-7C1B-5044-07C7-42C316CFC20D}"/>
              </a:ext>
            </a:extLst>
          </p:cNvPr>
          <p:cNvSpPr txBox="1"/>
          <p:nvPr/>
        </p:nvSpPr>
        <p:spPr>
          <a:xfrm>
            <a:off x="1676660" y="2953622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B7AC7F-05CA-4A2F-50E9-C9CBEC574EE0}"/>
              </a:ext>
            </a:extLst>
          </p:cNvPr>
          <p:cNvSpPr txBox="1"/>
          <p:nvPr/>
        </p:nvSpPr>
        <p:spPr>
          <a:xfrm>
            <a:off x="2548727" y="2988553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C2B63-A766-5D14-C99A-11A453B3842B}"/>
              </a:ext>
            </a:extLst>
          </p:cNvPr>
          <p:cNvSpPr txBox="1"/>
          <p:nvPr/>
        </p:nvSpPr>
        <p:spPr>
          <a:xfrm>
            <a:off x="3554685" y="2946656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79D52D-B6A3-E427-8792-E55C602F5C55}"/>
              </a:ext>
            </a:extLst>
          </p:cNvPr>
          <p:cNvSpPr txBox="1"/>
          <p:nvPr/>
        </p:nvSpPr>
        <p:spPr>
          <a:xfrm>
            <a:off x="4304590" y="2951300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14C77BB-A95A-A2E3-E759-EEFA94F2D09D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51B8DC9-99C4-7F75-5E8C-F638B770F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F981A89-CC13-EFE5-4B1A-B9CD883568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30" y="1274776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AB5D9AB-C0D3-5228-2CA7-370F5A3716D9}"/>
              </a:ext>
            </a:extLst>
          </p:cNvPr>
          <p:cNvGrpSpPr/>
          <p:nvPr/>
        </p:nvGrpSpPr>
        <p:grpSpPr>
          <a:xfrm>
            <a:off x="337180" y="1285343"/>
            <a:ext cx="4974767" cy="1229482"/>
            <a:chOff x="1327825" y="-49204"/>
            <a:chExt cx="4974767" cy="122948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5D904E78-65EA-A86D-AFD8-164C733E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2633C844-E169-5012-0651-CE19F9E9B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27825" y="30312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00BCD4E-68D3-659F-FC5D-2894E733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248" y="-16943"/>
              <a:ext cx="1154359" cy="115435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F609EC5-A3BC-9593-BFD2-D985A9B2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681" y="1818"/>
              <a:ext cx="1154359" cy="117156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67851D6-F873-C773-E70C-0062A7D6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022213" y="21938"/>
              <a:ext cx="1158340" cy="115834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4569EF2-9A45-778B-8F62-207B515B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068294" y="3189"/>
              <a:ext cx="1158340" cy="1151905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EFFCB54-679A-FF15-1918-8F997326246B}"/>
              </a:ext>
            </a:extLst>
          </p:cNvPr>
          <p:cNvSpPr txBox="1"/>
          <p:nvPr/>
        </p:nvSpPr>
        <p:spPr>
          <a:xfrm>
            <a:off x="598058" y="2951300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751D34-DE5C-5571-0787-1D8E9F1BA4F9}"/>
              </a:ext>
            </a:extLst>
          </p:cNvPr>
          <p:cNvSpPr txBox="1"/>
          <p:nvPr/>
        </p:nvSpPr>
        <p:spPr>
          <a:xfrm>
            <a:off x="1648696" y="2951300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85624-178B-74F6-5022-651EAC1F19D2}"/>
              </a:ext>
            </a:extLst>
          </p:cNvPr>
          <p:cNvSpPr txBox="1"/>
          <p:nvPr/>
        </p:nvSpPr>
        <p:spPr>
          <a:xfrm>
            <a:off x="2581927" y="2951300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4DC07-62CC-1CB1-26FB-0B05DC37710E}"/>
              </a:ext>
            </a:extLst>
          </p:cNvPr>
          <p:cNvSpPr txBox="1"/>
          <p:nvPr/>
        </p:nvSpPr>
        <p:spPr>
          <a:xfrm>
            <a:off x="3597012" y="2938496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CF0C6C-EEAD-9ACA-C9FD-046C29B677AD}"/>
              </a:ext>
            </a:extLst>
          </p:cNvPr>
          <p:cNvSpPr txBox="1"/>
          <p:nvPr/>
        </p:nvSpPr>
        <p:spPr>
          <a:xfrm>
            <a:off x="4315000" y="2938496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C97BFFF-7C21-04A9-5B0B-A93BE9D751C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18583" r="31685" b="18246"/>
          <a:stretch>
            <a:fillRect/>
          </a:stretch>
        </p:blipFill>
        <p:spPr>
          <a:xfrm rot="2540414">
            <a:off x="6325446" y="1315734"/>
            <a:ext cx="1770863" cy="2759892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5589A2-DD90-87CC-CB7B-EEB3AE74DF3F}"/>
              </a:ext>
            </a:extLst>
          </p:cNvPr>
          <p:cNvGrpSpPr/>
          <p:nvPr/>
        </p:nvGrpSpPr>
        <p:grpSpPr>
          <a:xfrm>
            <a:off x="351623" y="1204752"/>
            <a:ext cx="4974767" cy="1430409"/>
            <a:chOff x="1583466" y="-213646"/>
            <a:chExt cx="4974767" cy="1430409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D39C50D-7BF1-BC3E-82E8-E23AC743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CF86F7F-8FC0-4230-6ABA-18933257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594761" y="16312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42C8002A-42AC-9BF6-E114-87FEB176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640064" y="86779"/>
              <a:ext cx="829128" cy="87180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C150206-4C8F-9677-6996-F701E974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484494" y="-71414"/>
              <a:ext cx="1158340" cy="117663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140BA7E-C327-6305-866F-DF3914CE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356070" y="75010"/>
              <a:ext cx="1125266" cy="113212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BD675C82-C1E7-EB12-9E2E-7137F027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408" y="-213646"/>
              <a:ext cx="1430409" cy="1430409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400737D-D182-F1A7-8CF7-6DD587B8390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34" y="1079315"/>
            <a:ext cx="2958211" cy="295821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4D8375-ED64-3B87-3929-C70EFDB14F28}"/>
              </a:ext>
            </a:extLst>
          </p:cNvPr>
          <p:cNvSpPr txBox="1"/>
          <p:nvPr/>
        </p:nvSpPr>
        <p:spPr>
          <a:xfrm>
            <a:off x="568464" y="2960024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A888D8-6D30-6289-5A2F-503914B684AC}"/>
              </a:ext>
            </a:extLst>
          </p:cNvPr>
          <p:cNvSpPr txBox="1"/>
          <p:nvPr/>
        </p:nvSpPr>
        <p:spPr>
          <a:xfrm>
            <a:off x="1619103" y="2970798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C7934DC-58A9-2435-7FF0-9DE8A110171B}"/>
              </a:ext>
            </a:extLst>
          </p:cNvPr>
          <p:cNvSpPr txBox="1"/>
          <p:nvPr/>
        </p:nvSpPr>
        <p:spPr>
          <a:xfrm>
            <a:off x="2617925" y="2967335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2D8158-9E04-091F-E967-84FE84653ED4}"/>
              </a:ext>
            </a:extLst>
          </p:cNvPr>
          <p:cNvSpPr txBox="1"/>
          <p:nvPr/>
        </p:nvSpPr>
        <p:spPr>
          <a:xfrm>
            <a:off x="3535777" y="2960024"/>
            <a:ext cx="776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C9A0FA-B14A-C942-1BD0-CC6C494FD3D0}"/>
              </a:ext>
            </a:extLst>
          </p:cNvPr>
          <p:cNvSpPr txBox="1"/>
          <p:nvPr/>
        </p:nvSpPr>
        <p:spPr>
          <a:xfrm>
            <a:off x="4327947" y="2951300"/>
            <a:ext cx="627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2FF72E8-B809-5A1F-AA71-8C3E68B545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81" y="682850"/>
            <a:ext cx="3834116" cy="3834116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4026615-FD8B-0629-2EB6-8CAA4BC91075}"/>
              </a:ext>
            </a:extLst>
          </p:cNvPr>
          <p:cNvGrpSpPr/>
          <p:nvPr/>
        </p:nvGrpSpPr>
        <p:grpSpPr>
          <a:xfrm>
            <a:off x="346416" y="1258283"/>
            <a:ext cx="4974767" cy="1343946"/>
            <a:chOff x="1341765" y="-55637"/>
            <a:chExt cx="4974767" cy="134394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9E1559F2-D78B-4B1E-AA25-5C8CB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75C7880A-D524-7713-5616-AAA3F8DCD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351276" y="59123"/>
              <a:ext cx="975445" cy="969348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DE6CCF8-7735-E0A6-6A7C-338A6FFB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123890" y="54341"/>
              <a:ext cx="1091279" cy="109737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590DBF1-7E79-4307-B986-D73A7DE0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38096" y="102812"/>
              <a:ext cx="917042" cy="964243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AD19B886-22BB-1A8F-A3E9-D5DC8F47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43" y="-55637"/>
              <a:ext cx="1343946" cy="134394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48E194F8-5D90-7221-7E8A-20608802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54717" y="-11570"/>
              <a:ext cx="1218767" cy="1218767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04A575-6EE9-811A-42A1-F4D6DD068C6F}"/>
              </a:ext>
            </a:extLst>
          </p:cNvPr>
          <p:cNvSpPr txBox="1"/>
          <p:nvPr/>
        </p:nvSpPr>
        <p:spPr>
          <a:xfrm>
            <a:off x="607276" y="2949065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AD474D0-59BA-0637-801C-30970CA41E17}"/>
              </a:ext>
            </a:extLst>
          </p:cNvPr>
          <p:cNvSpPr txBox="1"/>
          <p:nvPr/>
        </p:nvSpPr>
        <p:spPr>
          <a:xfrm>
            <a:off x="1637013" y="2953622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FCFADB-9662-E4D6-9AFE-5F504F2D936F}"/>
              </a:ext>
            </a:extLst>
          </p:cNvPr>
          <p:cNvSpPr txBox="1"/>
          <p:nvPr/>
        </p:nvSpPr>
        <p:spPr>
          <a:xfrm>
            <a:off x="2562157" y="2960024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BDA161-A1DA-FB68-F5CC-58C6797DF403}"/>
              </a:ext>
            </a:extLst>
          </p:cNvPr>
          <p:cNvSpPr txBox="1"/>
          <p:nvPr/>
        </p:nvSpPr>
        <p:spPr>
          <a:xfrm>
            <a:off x="3524857" y="2977904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CDD2941-1DA4-41D7-91F5-9A9EC0481269}"/>
              </a:ext>
            </a:extLst>
          </p:cNvPr>
          <p:cNvSpPr txBox="1"/>
          <p:nvPr/>
        </p:nvSpPr>
        <p:spPr>
          <a:xfrm>
            <a:off x="4328798" y="2937500"/>
            <a:ext cx="600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8E40A8BC-3099-79F6-C2F6-053EB7036FBE}"/>
              </a:ext>
            </a:extLst>
          </p:cNvPr>
          <p:cNvGrpSpPr/>
          <p:nvPr/>
        </p:nvGrpSpPr>
        <p:grpSpPr>
          <a:xfrm>
            <a:off x="338668" y="1285343"/>
            <a:ext cx="4974767" cy="1225402"/>
            <a:chOff x="1717384" y="-38127"/>
            <a:chExt cx="4974767" cy="1225402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F47BD8-18C8-CDFF-5987-1B01A07A4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93E75EF5-8A94-139A-D91B-060639182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845236" y="56158"/>
              <a:ext cx="975445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86228F2-490F-627C-EBF4-F734D5A32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2890828" y="-12920"/>
              <a:ext cx="1121761" cy="1133954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DBDBC064-83B2-5B0D-D1BD-78897A22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214531" y="121343"/>
              <a:ext cx="829128" cy="871804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07A146D5-1E4E-402B-FC49-287DAF39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268" y="-36011"/>
              <a:ext cx="1146217" cy="1157045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EB042-9522-402B-DCAC-3D66F66DB36D}"/>
              </a:ext>
            </a:extLst>
          </p:cNvPr>
          <p:cNvSpPr txBox="1"/>
          <p:nvPr/>
        </p:nvSpPr>
        <p:spPr>
          <a:xfrm>
            <a:off x="891315" y="2959888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DD710A8-D57B-995C-4AC2-EF0029BA3479}"/>
              </a:ext>
            </a:extLst>
          </p:cNvPr>
          <p:cNvSpPr txBox="1"/>
          <p:nvPr/>
        </p:nvSpPr>
        <p:spPr>
          <a:xfrm>
            <a:off x="2017620" y="2933854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9EB758A-C528-7266-F065-82B02AF9A00E}"/>
              </a:ext>
            </a:extLst>
          </p:cNvPr>
          <p:cNvSpPr txBox="1"/>
          <p:nvPr/>
        </p:nvSpPr>
        <p:spPr>
          <a:xfrm>
            <a:off x="2963525" y="2967335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AE576A-89DF-4493-4E37-8855E6483986}"/>
              </a:ext>
            </a:extLst>
          </p:cNvPr>
          <p:cNvSpPr txBox="1"/>
          <p:nvPr/>
        </p:nvSpPr>
        <p:spPr>
          <a:xfrm>
            <a:off x="4014156" y="2966513"/>
            <a:ext cx="878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D7D7D94-5363-DA5D-A7A9-D7623C94CE1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20" y="1285343"/>
            <a:ext cx="2820673" cy="2820673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9A434F23-6059-510C-2AE2-8626B997F954}"/>
              </a:ext>
            </a:extLst>
          </p:cNvPr>
          <p:cNvGrpSpPr/>
          <p:nvPr/>
        </p:nvGrpSpPr>
        <p:grpSpPr>
          <a:xfrm>
            <a:off x="337180" y="1285343"/>
            <a:ext cx="4974767" cy="1256304"/>
            <a:chOff x="1566050" y="8705"/>
            <a:chExt cx="4974767" cy="1256304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FB10B44-B1FA-5A4E-5F99-F5CC458A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40F7D657-12F6-86EB-4C13-9174FB0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806841" y="136732"/>
              <a:ext cx="975445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3E6395F5-D5E6-766E-A210-DCDBBFD4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3023077" y="175431"/>
              <a:ext cx="829128" cy="871804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A27C0D1B-6A7C-CAFD-69B3-3071FECD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4053433" y="77812"/>
              <a:ext cx="1158340" cy="117663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01B5880B-16A9-B2D4-75F3-4D911E82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5191269" y="106669"/>
              <a:ext cx="1146147" cy="1158340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C60E0AF-1C6F-9882-CA70-E5A8AB2E1DD3}"/>
              </a:ext>
            </a:extLst>
          </p:cNvPr>
          <p:cNvSpPr txBox="1"/>
          <p:nvPr/>
        </p:nvSpPr>
        <p:spPr>
          <a:xfrm>
            <a:off x="909238" y="2972692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CFF0E27-2360-165F-8CCA-4FB9EC259F71}"/>
              </a:ext>
            </a:extLst>
          </p:cNvPr>
          <p:cNvSpPr txBox="1"/>
          <p:nvPr/>
        </p:nvSpPr>
        <p:spPr>
          <a:xfrm>
            <a:off x="1962822" y="2951820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3FC7101-8BDF-38C8-D720-0EEC5EC667A7}"/>
              </a:ext>
            </a:extLst>
          </p:cNvPr>
          <p:cNvSpPr txBox="1"/>
          <p:nvPr/>
        </p:nvSpPr>
        <p:spPr>
          <a:xfrm>
            <a:off x="3071165" y="2965839"/>
            <a:ext cx="737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A46AE1-7DAB-D80C-FE10-E898897A94BE}"/>
              </a:ext>
            </a:extLst>
          </p:cNvPr>
          <p:cNvSpPr txBox="1"/>
          <p:nvPr/>
        </p:nvSpPr>
        <p:spPr>
          <a:xfrm>
            <a:off x="4060919" y="2937233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D740AFD2-C10A-57C9-D916-4E99500C3D9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02" y="1227241"/>
            <a:ext cx="2794996" cy="2831935"/>
          </a:xfrm>
          <a:prstGeom prst="rect">
            <a:avLst/>
          </a:prstGeom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C14E4E9E-F564-F17A-92CC-26BAC52528C4}"/>
              </a:ext>
            </a:extLst>
          </p:cNvPr>
          <p:cNvGrpSpPr/>
          <p:nvPr/>
        </p:nvGrpSpPr>
        <p:grpSpPr>
          <a:xfrm>
            <a:off x="226349" y="1285343"/>
            <a:ext cx="5082899" cy="1225402"/>
            <a:chOff x="1039964" y="-9071"/>
            <a:chExt cx="5082899" cy="1225402"/>
          </a:xfrm>
        </p:grpSpPr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5224E347-6C24-9654-60AC-C38CA74A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8096" y="-9071"/>
              <a:ext cx="4974767" cy="1225402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3E49981D-AF7C-3944-A1FF-87737F0E4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039964" y="109967"/>
              <a:ext cx="975445" cy="969348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68EE8417-7FA5-1D12-8000-CAC245D1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831431" y="198211"/>
              <a:ext cx="1475360" cy="810838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9268299E-5701-EDCA-7E28-298068881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3200908" y="15315"/>
              <a:ext cx="1164437" cy="1176630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011C748-4028-0286-F323-9E54B8F3C18F}"/>
                </a:ext>
              </a:extLst>
            </p:cNvPr>
            <p:cNvSpPr txBox="1"/>
            <p:nvPr/>
          </p:nvSpPr>
          <p:spPr>
            <a:xfrm>
              <a:off x="5113642" y="193801"/>
              <a:ext cx="98235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5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15118560-275B-006A-15F1-0D537050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791" y="134084"/>
              <a:ext cx="1075309" cy="1075309"/>
            </a:xfrm>
            <a:prstGeom prst="rect">
              <a:avLst/>
            </a:prstGeom>
          </p:spPr>
        </p:pic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97FE7794-B840-CD3F-C01D-605AA1D5A752}"/>
              </a:ext>
            </a:extLst>
          </p:cNvPr>
          <p:cNvSpPr txBox="1"/>
          <p:nvPr/>
        </p:nvSpPr>
        <p:spPr>
          <a:xfrm>
            <a:off x="4205515" y="2940905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A636337-93D0-99D9-D4AF-8F0E9653584C}"/>
              </a:ext>
            </a:extLst>
          </p:cNvPr>
          <p:cNvSpPr txBox="1"/>
          <p:nvPr/>
        </p:nvSpPr>
        <p:spPr>
          <a:xfrm>
            <a:off x="639789" y="2946656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F4DDF16-2E31-BB83-A0A0-B3CF1F3BA075}"/>
              </a:ext>
            </a:extLst>
          </p:cNvPr>
          <p:cNvSpPr txBox="1"/>
          <p:nvPr/>
        </p:nvSpPr>
        <p:spPr>
          <a:xfrm>
            <a:off x="1683639" y="2968228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7198BC8-B590-E585-22A3-902F929F1967}"/>
              </a:ext>
            </a:extLst>
          </p:cNvPr>
          <p:cNvSpPr txBox="1"/>
          <p:nvPr/>
        </p:nvSpPr>
        <p:spPr>
          <a:xfrm>
            <a:off x="2569996" y="2959888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0486B36-C898-29E3-CED3-28FFAEFB4578}"/>
              </a:ext>
            </a:extLst>
          </p:cNvPr>
          <p:cNvSpPr txBox="1"/>
          <p:nvPr/>
        </p:nvSpPr>
        <p:spPr>
          <a:xfrm>
            <a:off x="3521239" y="2959202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7B9FE4D5-C4C9-F4D4-FFBF-634DA9C65DFA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98" y="1257178"/>
            <a:ext cx="2750656" cy="27506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8F85AEE1-1F82-8C49-B37A-DA3DC265FC3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88" y="1025308"/>
            <a:ext cx="2820673" cy="29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13" grpId="0"/>
      <p:bldP spid="113" grpId="1"/>
      <p:bldP spid="115" grpId="0"/>
      <p:bldP spid="115" grpId="1"/>
      <p:bldP spid="124" grpId="0"/>
      <p:bldP spid="124" grpId="1"/>
      <p:bldP spid="126" grpId="0"/>
      <p:bldP spid="126" grpId="1"/>
      <p:bldP spid="128" grpId="0"/>
      <p:bldP spid="128" grpId="1"/>
      <p:bldP spid="130" grpId="0"/>
      <p:bldP spid="130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CD8B60C-B79B-4F17-A4A4-9489006CB4D3}"/>
</file>

<file path=customXml/itemProps2.xml><?xml version="1.0" encoding="utf-8"?>
<ds:datastoreItem xmlns:ds="http://schemas.openxmlformats.org/officeDocument/2006/customXml" ds:itemID="{ADFB9F6F-8528-4599-93A0-B82CEC37E859}"/>
</file>

<file path=customXml/itemProps3.xml><?xml version="1.0" encoding="utf-8"?>
<ds:datastoreItem xmlns:ds="http://schemas.openxmlformats.org/officeDocument/2006/customXml" ds:itemID="{9163A835-7377-4AC3-8E63-68AD33AE0373}"/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39</Words>
  <Application>Microsoft Office PowerPoint</Application>
  <PresentationFormat>Широкоэкранный</PresentationFormat>
  <Paragraphs>39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2025-11-29T20:03:28Z</dcterms:created>
  <dcterms:modified xsi:type="dcterms:W3CDTF">2025-11-29T21:41:08Z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