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0" y="-2876"/>
            <a:ext cx="1258344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895" y="4517875"/>
            <a:ext cx="1915831" cy="19158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276" y="2517966"/>
            <a:ext cx="1935496" cy="19354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78" y="4503793"/>
            <a:ext cx="1926077" cy="19260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321" y="500944"/>
            <a:ext cx="1892150" cy="1892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447" y="577695"/>
            <a:ext cx="1523730" cy="15237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229" y="2519126"/>
            <a:ext cx="1926078" cy="1926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46577" y="77361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26128" y="68133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486774" y="79060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539398" y="274272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5803" y="2823216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573655" y="473147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93986" y="471899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40300" y="474069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549154" y="2761117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583760" y="2814968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06648" y="478046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639159" y="4745524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44122" y="717258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564759" y="776690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01617" y="817852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36499" y="282039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54509" y="478055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20609" y="2815748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  <p:bldP spid="74" grpId="0" animBg="1"/>
      <p:bldP spid="74" grpId="1" animBg="1"/>
      <p:bldP spid="74" grpId="2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B1A5CE-C79A-4F0B-B291-BE92325C0F7D}"/>
</file>

<file path=customXml/itemProps2.xml><?xml version="1.0" encoding="utf-8"?>
<ds:datastoreItem xmlns:ds="http://schemas.openxmlformats.org/officeDocument/2006/customXml" ds:itemID="{02943D41-0EA2-4BA8-86CF-D541715E4D42}"/>
</file>

<file path=customXml/itemProps3.xml><?xml version="1.0" encoding="utf-8"?>
<ds:datastoreItem xmlns:ds="http://schemas.openxmlformats.org/officeDocument/2006/customXml" ds:itemID="{7E45F973-0725-4BC4-A2BF-3F797A71DF3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2025-11-29T17:47:38Z</dcterms:created>
  <dcterms:modified xsi:type="dcterms:W3CDTF">2025-11-29T19:32:18Z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