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55149-0C2A-2176-C23A-F4F144605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683F52-F03A-BB2D-9F49-C7D25467C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A6C5B-CC71-0C1B-B926-BB0EA0AD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F2AC7-9F92-2EF4-66E8-1799FED3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7C348-EA8B-D43C-5CB5-752F4B18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083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41D60-DBBC-81E7-A68D-78A5AA8FA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7367BF-A27F-D20E-9668-62D0D081C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51009-171F-5A15-F111-FBD84987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7BF7F-4ADD-5DBA-629F-C2A93B3E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CFA1A1-651D-8C2C-BF5E-16CA1FEA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89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6CE15B-A1F9-554B-DD6B-94915DDAE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B87059-E4F5-AA0E-4ABD-57A19B65D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C9C6DE-B620-C62E-F2CC-741B7602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F9E2D-E4FF-6DD0-BC95-661113EC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F6AD44-2042-9F63-5D03-24D1AAF1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546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21E67-ABCF-C9C6-B711-AD1E71DD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E0A53-48BF-8A9A-3D53-D8BC12D74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6E8F0C-F4E3-E1B5-9837-AEE3F7B9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3F73A-C4B8-6D82-D367-C9D146B3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74279-A153-D1AB-48BB-CBEA2D3C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993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AAC30-0AFB-1025-FF53-3018E7A0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704164-9AFA-7AAD-9AB4-C67A317EA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49153-0E49-A7EA-76D7-20017AB3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F40369-3CAA-D83B-5711-D92C0AAE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65607-980C-4775-FBF3-1F28938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28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180E8-89F6-555A-A157-CF708AE6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65D879-2B57-4D88-85A4-91AF22F35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ABC826-A1C3-1326-1A55-68CF5061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20BB6D-3DF3-480D-EA56-880DDDF3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BE6D1D-C953-DE71-7C99-EBCB1750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05C62A-CBB5-7558-304C-9832F821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0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34619-2455-C862-956E-66801C80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EC7355-9F67-3445-969B-DE3E3D17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99BA7A-B59E-B4FC-5053-A369EA432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09945-23D4-D7F8-ECEE-0AD9155D8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5B8835-D775-2692-BCAB-16288E985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29EA8A-9099-3C67-B934-E8D4F4B8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B48873-E081-DF1A-6BCF-4008615C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5DBE8C-E381-6002-EC55-FD3DE8C2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3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9232E-786F-6DDD-B157-50C6F14B3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ED75C7-0E68-57CB-CAE8-FD7ADA3D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980110-0053-7A04-4E3D-CAB05BAA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4B479B-B94B-49EB-34FD-C5A193B2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133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68BE3D-6679-3B51-184A-68599369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203471-6B2D-D85A-B180-2E4A9EBC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7EBBC8-BA2F-0492-B761-31F6381B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31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4596A-C7AB-20F6-0288-5D455366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7E914-ED73-2E32-E031-64617EDE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AE2AC-D9F7-080E-43F7-E8157C3BE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5E567-B3A7-AFE8-8A21-32E97339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63D758-2B29-B040-35DF-F0B9FBD4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6E3F37-6215-7F6A-2CCE-BD1B7DCB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419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6913F-A4A1-94AA-7E43-B0ED1EE7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F770D9-25B3-7AA0-6FD8-08C3D0422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6F9774-E48F-23EA-50C7-2C70874AB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D588-6517-916C-1313-BB3DF167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8C97D-E594-261E-78D6-F42798D3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8484B5-4D6E-5CA2-E42A-06ABE9E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264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FA5A7-1FE4-E631-93EC-7CB6CB2F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4F52D-D3E1-5E5D-77C0-1A51D179A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A04482-467B-8974-23ED-58DDB3331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06982B-99C9-4C4A-B2A1-26DAE417647B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761CA-9FC8-494F-7F22-5B74CFD49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4513A9-5510-A16B-DFD0-9DC8CB7D7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707A13-E0B2-2242-918D-02ADEAA577D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89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microsoft.com/office/2007/relationships/hdphoto" Target="../media/hdphoto5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19" Type="http://schemas.microsoft.com/office/2007/relationships/hdphoto" Target="../media/hdphoto6.wdp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12560"/>
            <a:ext cx="12214412" cy="68454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b="10289"/>
          <a:stretch/>
        </p:blipFill>
        <p:spPr>
          <a:xfrm>
            <a:off x="3038966" y="431832"/>
            <a:ext cx="8703611" cy="619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-810318" y="1505886"/>
            <a:ext cx="5065489" cy="5065489"/>
          </a:xfrm>
          <a:prstGeom prst="rect">
            <a:avLst/>
          </a:prstGeom>
        </p:spPr>
      </p:pic>
      <p:pic>
        <p:nvPicPr>
          <p:cNvPr id="17" name="Picture 30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98" b="91211" l="9961" r="89844">
                        <a14:foregroundMark x1="44531" y1="8496" x2="55078" y2="8789"/>
                        <a14:foregroundMark x1="34180" y1="91992" x2="65332" y2="88965"/>
                        <a14:foregroundMark x1="65332" y1="88965" x2="69531" y2="91211"/>
                        <a14:backgroundMark x1="36800" y1="72778" x2="36800" y2="74167"/>
                        <a14:backgroundMark x1="36800" y1="74167" x2="36800" y2="74167"/>
                      </a14:backgroundRemoval>
                    </a14:imgEffect>
                  </a14:imgLayer>
                </a14:imgProps>
              </a:ext>
            </a:extLst>
          </a:blip>
          <a:srcRect l="10783" r="10783"/>
          <a:stretch/>
        </p:blipFill>
        <p:spPr bwMode="auto">
          <a:xfrm rot="311309">
            <a:off x="2665360" y="2161070"/>
            <a:ext cx="2005640" cy="2263292"/>
          </a:xfrm>
          <a:prstGeom prst="rect">
            <a:avLst/>
          </a:prstGeom>
          <a:noFill/>
          <a:effectLst>
            <a:glow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054" b="96644" l="9205" r="89540">
                        <a14:foregroundMark x1="48536" y1="11074" x2="86611" y2="8389"/>
                        <a14:foregroundMark x1="22594" y1="89597" x2="24268" y2="96644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366731">
            <a:off x="2614040" y="2662686"/>
            <a:ext cx="1959520" cy="232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3005489" y="2840383"/>
            <a:ext cx="1621885" cy="1621885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700" b="99500" l="2300" r="9555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510289" y="2679205"/>
            <a:ext cx="2315781" cy="1987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609C00CD-9FB0-3E99-B573-ABE68841523E}"/>
              </a:ext>
            </a:extLst>
          </p:cNvPr>
          <p:cNvSpPr/>
          <p:nvPr/>
        </p:nvSpPr>
        <p:spPr>
          <a:xfrm>
            <a:off x="4999578" y="5889056"/>
            <a:ext cx="4761835" cy="5928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 28"/>
          <p:cNvSpPr/>
          <p:nvPr/>
        </p:nvSpPr>
        <p:spPr>
          <a:xfrm>
            <a:off x="5398206" y="5954670"/>
            <a:ext cx="39851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Даша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поклала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шафу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99CA3-B16A-0BEF-2DDC-22E8A308ABAE}"/>
              </a:ext>
            </a:extLst>
          </p:cNvPr>
          <p:cNvPicPr/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054" b="96644" l="9205" r="89540">
                        <a14:foregroundMark x1="48536" y1="11074" x2="62934" y2="10059"/>
                        <a14:foregroundMark x1="22594" y1="89597" x2="24268" y2="96644"/>
                        <a14:backgroundMark x1="72200" y1="10000" x2="87800" y2="8400"/>
                        <a14:backgroundMark x1="65800" y1="7800" x2="68000" y2="15000"/>
                        <a14:backgroundMark x1="67800" y1="12600" x2="72800" y2="2200"/>
                        <a14:backgroundMark x1="69600" y1="8400" x2="73000" y2="8400"/>
                        <a14:backgroundMark x1="73000" y1="8000" x2="76200" y2="104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366731">
            <a:off x="2198197" y="2302746"/>
            <a:ext cx="2659709" cy="280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DBF576-7E95-62E2-7896-9BC2AC2650B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295793" y="2211563"/>
            <a:ext cx="2830374" cy="25820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E7184D-43DD-E676-88A7-118344CACC51}"/>
              </a:ext>
            </a:extLst>
          </p:cNvPr>
          <p:cNvPicPr/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054" b="96644" l="9205" r="89540">
                        <a14:foregroundMark x1="48536" y1="11074" x2="62934" y2="10059"/>
                        <a14:foregroundMark x1="22594" y1="89597" x2="24268" y2="96644"/>
                        <a14:backgroundMark x1="72200" y1="10000" x2="87800" y2="8400"/>
                        <a14:backgroundMark x1="65800" y1="7800" x2="68000" y2="15000"/>
                        <a14:backgroundMark x1="67800" y1="12600" x2="72800" y2="2200"/>
                        <a14:backgroundMark x1="69600" y1="8400" x2="73000" y2="8400"/>
                        <a14:backgroundMark x1="73000" y1="8000" x2="76200" y2="1040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 rot="366731">
            <a:off x="2284144" y="2076510"/>
            <a:ext cx="2659709" cy="26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F27E92-54A4-2C94-846D-9F7AB03EF48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09" y="24611"/>
            <a:ext cx="804428" cy="81444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50BB857-B4CD-FDF4-1C9A-5ACA264137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69036" y="839053"/>
            <a:ext cx="3668738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13906 -0.278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1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58919 0.2064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53" y="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3425 0.02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14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13518 L 0.02461 -0.4020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2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16412 L 0.45964 -0.2166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-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0.30625 -0.0939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00741 L 0.15482 -0.1009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6" y="-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1A21B84-928C-4B58-BC0F-5AA2110B9F94}"/>
</file>

<file path=customXml/itemProps2.xml><?xml version="1.0" encoding="utf-8"?>
<ds:datastoreItem xmlns:ds="http://schemas.openxmlformats.org/officeDocument/2006/customXml" ds:itemID="{596A97DC-EFAE-4716-A53E-2EBB6482A256}"/>
</file>

<file path=customXml/itemProps3.xml><?xml version="1.0" encoding="utf-8"?>
<ds:datastoreItem xmlns:ds="http://schemas.openxmlformats.org/officeDocument/2006/customXml" ds:itemID="{11E9AF9B-2397-4419-BF9A-ED559E7E1AFD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2025-11-26T12:44:13Z</dcterms:created>
  <dcterms:modified xsi:type="dcterms:W3CDTF">2025-11-29T18:59:11Z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