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25"/>
  </p:normalViewPr>
  <p:slideViewPr>
    <p:cSldViewPr snapToGrid="0">
      <p:cViewPr varScale="1">
        <p:scale>
          <a:sx n="100" d="100"/>
          <a:sy n="100" d="100"/>
        </p:scale>
        <p:origin x="66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5222A-0124-39C8-447D-FF907F5A2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B8F958-15ED-46B2-A92C-F2187807B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753A5A-D4A1-A369-3561-3ED5DDAB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3F108F-C184-0206-9778-6781CEB2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BBA1E5-4C2F-EAA2-3019-4782E7E1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049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2354F-83B8-B798-54C4-ABB55207B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988ED6-181B-0CDB-7103-732160C59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EA63B-B5D2-75B5-44DF-BD25AB4B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3C214B-F13A-46DA-5BD8-79065CF3A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D456C9-764F-6322-B2D4-95393D5B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652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AEB329-33C1-4150-8624-26682AFA6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3CFF48-7603-6106-433A-A7CA8A65B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4E2FB5-B6D4-2AE7-BEC8-F46FB9CE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083C3F-156E-B386-0B69-BD6C1CF24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E48B76-2E4A-8E98-D489-80C8C941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507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F272-FC1C-FB97-34A8-54BE4794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FA9CCD-2C2B-25C1-D950-7D0B9CAE9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522033-79FD-ED4C-84F0-4DCF69E8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96AC5-1F28-EA6C-B1C6-3804B295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11545F-6909-4950-2B13-799E77DC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3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F4370-33AF-94E7-F474-06755A22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CD5D46-3BA2-2784-8664-9E3A160CB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05727-75FA-1D9E-3600-1B6246A6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C50ADE-D0FD-6FE5-08AF-2339C5D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9723C6-BDE5-58F6-344D-1421AB69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881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8C132-18C4-576F-A653-7B570A887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529DB-2D19-6DAB-1F03-7DA28D6BD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0F7C02-837F-1914-F7CE-BF11B9BEF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F92385-4B35-DE34-4C5C-FDCD6C6E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801B7-32D5-D96F-2B39-F23C0529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20D930-3A55-C617-C82D-77FBEC19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29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9048E-004F-71D3-6C88-5A87D83F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93B755-4DFA-04A1-0C09-8D46D91C8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A7FD6D-1A3C-6D85-109C-188C8E792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D31711-BDBB-8A04-86B6-CAD4228D5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23A66C-11EF-A369-E537-43DA317EA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10273E-32BF-32AD-0722-97CAEB9C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AB7C9-D362-7045-E5F7-63F4073F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C6B89A-4785-842A-A8DD-BEA5FF15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286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B8B0F-5853-DC3F-E177-9D595335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B51922-5221-7763-8243-99ADC77D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9DE72F-9267-9863-1787-9DE20FC8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5C9212-10ED-F978-B12C-EF49BB0C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653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FA4396-7E2A-0191-D15B-FB418B654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E79729-4ED2-9CBA-307A-B00507BF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99BAB-25E1-F25D-5D14-A4ECA3F37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419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FD286-D973-C833-21CD-48BAB504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4F8E5C-DAB5-AE1C-B2B9-C7E8A0829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96F2B3-A6A3-1652-F450-89E0383B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7BE2BD-978D-9FFC-62A5-4D3BCBAD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34D23A-5A87-0BDA-B7F0-3F4F065A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883B3C-9953-52DD-C277-09A83354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248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591B3-F7D7-6007-327B-09768B32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A7DE83-A19B-702A-E606-8237DBDF5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A30D04-2B43-6884-DE71-A9250744B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F51C9B-AA78-9A3E-FBA5-2743CFAD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33D8C2-8FA7-7260-A72E-D5DA0480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C844FD-3D63-E7BD-1973-E7244D47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715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F0215-CA27-F5C4-2617-0E3141B8E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92E28C-8E8F-4BD6-5757-F271EA2E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D3FA1-BCEB-66C2-8593-49D952A61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7AD89E-D716-1137-8CC3-75D279698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35777-D6A7-3EE9-CF84-6C76E2442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89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microsoft.com/office/2007/relationships/hdphoto" Target="../media/hdphoto6.wdp"/><Relationship Id="rId3" Type="http://schemas.openxmlformats.org/officeDocument/2006/relationships/audio" Target="../media/audio2.wav"/><Relationship Id="rId21" Type="http://schemas.openxmlformats.org/officeDocument/2006/relationships/image" Target="../media/image14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20" Type="http://schemas.microsoft.com/office/2007/relationships/hdphoto" Target="../media/hdphoto3.wdp"/><Relationship Id="rId29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5.wdp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31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microsoft.com/office/2007/relationships/hdphoto" Target="../media/hdphoto4.wdp"/><Relationship Id="rId27" Type="http://schemas.openxmlformats.org/officeDocument/2006/relationships/image" Target="../media/image17.png"/><Relationship Id="rId3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24684"/>
            <a:ext cx="12192000" cy="69073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8561" y="3855257"/>
            <a:ext cx="2865579" cy="2991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rcRect l="504" r="2496"/>
          <a:stretch>
            <a:fillRect/>
          </a:stretch>
        </p:blipFill>
        <p:spPr>
          <a:xfrm>
            <a:off x="386254" y="2511086"/>
            <a:ext cx="2340000" cy="2412402"/>
          </a:xfrm>
          <a:prstGeom prst="rect">
            <a:avLst/>
          </a:prstGeom>
          <a:effectLst>
            <a:glow rad="93996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rcRect l="-3620" r="215"/>
          <a:stretch>
            <a:fillRect/>
          </a:stretch>
        </p:blipFill>
        <p:spPr>
          <a:xfrm>
            <a:off x="2943079" y="2473935"/>
            <a:ext cx="2494129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rcRect l="3444" r="-1296"/>
          <a:stretch>
            <a:fillRect/>
          </a:stretch>
        </p:blipFill>
        <p:spPr>
          <a:xfrm>
            <a:off x="5753682" y="2492722"/>
            <a:ext cx="2360173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rcRect l="5325" r="1682"/>
          <a:stretch>
            <a:fillRect/>
          </a:stretch>
        </p:blipFill>
        <p:spPr>
          <a:xfrm>
            <a:off x="504473" y="503997"/>
            <a:ext cx="2242972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rcRect l="2621" r="1178"/>
          <a:stretch>
            <a:fillRect/>
          </a:stretch>
        </p:blipFill>
        <p:spPr>
          <a:xfrm>
            <a:off x="391264" y="4567030"/>
            <a:ext cx="2340000" cy="243240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rcRect l="1888" r="1088"/>
          <a:stretch>
            <a:fillRect/>
          </a:stretch>
        </p:blipFill>
        <p:spPr>
          <a:xfrm>
            <a:off x="3132775" y="537328"/>
            <a:ext cx="2340000" cy="24118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rcRect l="3387" r="281"/>
          <a:stretch>
            <a:fillRect/>
          </a:stretch>
        </p:blipFill>
        <p:spPr>
          <a:xfrm>
            <a:off x="3127951" y="4570338"/>
            <a:ext cx="2340000" cy="24291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rcRect l="4022" r="2984"/>
          <a:stretch>
            <a:fillRect/>
          </a:stretch>
        </p:blipFill>
        <p:spPr>
          <a:xfrm>
            <a:off x="5748260" y="4587438"/>
            <a:ext cx="2243004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rcRect l="3182" r="1130"/>
          <a:stretch>
            <a:fillRect/>
          </a:stretch>
        </p:blipFill>
        <p:spPr>
          <a:xfrm>
            <a:off x="5748260" y="568593"/>
            <a:ext cx="2307935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67520" y="1276446"/>
            <a:ext cx="1500911" cy="150091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997520" y="3062689"/>
            <a:ext cx="1782319" cy="17823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333201" y="1335497"/>
            <a:ext cx="1548360" cy="154836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582232" y="5279592"/>
            <a:ext cx="1629731" cy="16297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559181" y="3310716"/>
            <a:ext cx="1476057" cy="147605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856749" y="5349192"/>
            <a:ext cx="1508808" cy="1508808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000" l="8041" r="95017">
                        <a14:foregroundMark x1="31144" y1="33700" x2="62741" y2="33700"/>
                        <a14:foregroundMark x1="81818" y1="11538" x2="71146" y2="25524"/>
                        <a14:foregroundMark x1="71146" y1="47552" x2="57312" y2="27273"/>
                        <a14:foregroundMark x1="57312" y1="27273" x2="73913" y2="83217"/>
                        <a14:foregroundMark x1="73913" y1="83217" x2="22134" y2="27972"/>
                        <a14:foregroundMark x1="22134" y1="27972" x2="64427" y2="29371"/>
                        <a14:foregroundMark x1="39921" y1="37413" x2="70751" y2="32867"/>
                        <a14:foregroundMark x1="70751" y1="32867" x2="70751" y2="32867"/>
                        <a14:foregroundMark x1="44269" y1="46853" x2="20553" y2="8392"/>
                        <a14:foregroundMark x1="20553" y1="8392" x2="82609" y2="16084"/>
                        <a14:foregroundMark x1="82609" y1="16084" x2="69960" y2="83566"/>
                        <a14:foregroundMark x1="69960" y1="83566" x2="69960" y2="83566"/>
                        <a14:foregroundMark x1="29644" y1="81469" x2="24506" y2="39860"/>
                        <a14:foregroundMark x1="24506" y1="39860" x2="17787" y2="1783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452021" y="2649413"/>
            <a:ext cx="1049309" cy="104930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3542240" y="2681823"/>
            <a:ext cx="1395696" cy="139569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2" name="Picture 10"/>
          <p:cNvPicPr/>
          <p:nvPr/>
        </p:nvPicPr>
        <p:blipFill>
          <a:blip r:embed="rId18"/>
          <a:srcRect/>
          <a:stretch/>
        </p:blipFill>
        <p:spPr bwMode="auto">
          <a:xfrm>
            <a:off x="898908" y="493094"/>
            <a:ext cx="1280836" cy="132000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33" name="Рисунок 32"/>
          <p:cNvPicPr/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6435" l="0" r="1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1034126" y="4948616"/>
            <a:ext cx="1085934" cy="1183712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5" name="Рисунок 34"/>
          <p:cNvPicPr/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652" r="97523">
                        <a14:foregroundMark x1="49643" y1="27031" x2="47857" y2="31158"/>
                        <a14:foregroundMark x1="782" y1="76601" x2="20991" y2="70327"/>
                        <a14:foregroundMark x1="87484" y1="12418" x2="97523" y2="9804"/>
                        <a14:backgroundMark x1="47500" y1="26764" x2="47500" y2="26764"/>
                        <a14:backgroundMark x1="49881" y1="25433" x2="49881" y2="25433"/>
                        <a14:backgroundMark x1="71429" y1="24767" x2="71429" y2="24767"/>
                        <a14:backgroundMark x1="53690" y1="39947" x2="53690" y2="39947"/>
                        <a14:backgroundMark x1="55357" y1="31957" x2="55357" y2="31957"/>
                        <a14:backgroundMark x1="52619" y1="30493" x2="52619" y2="30493"/>
                        <a14:backgroundMark x1="48929" y1="29827" x2="48929" y2="29827"/>
                        <a14:backgroundMark x1="27500" y1="30226" x2="27500" y2="30226"/>
                      </a14:backgroundRemoval>
                    </a14:imgEffect>
                  </a14:imgLayer>
                </a14:imgProps>
              </a:ext>
            </a:extLst>
          </a:blip>
          <a:srcRect l="-14012" r="-7649"/>
          <a:stretch>
            <a:fillRect/>
          </a:stretch>
        </p:blipFill>
        <p:spPr bwMode="auto">
          <a:xfrm>
            <a:off x="3748528" y="4687620"/>
            <a:ext cx="1405894" cy="115156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7" name="Рисунок 36"/>
          <p:cNvPicPr/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4043" l="0" r="100000">
                        <a14:foregroundMark x1="36816" y1="94043" x2="70020" y2="9150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540019" y="650689"/>
            <a:ext cx="1134724" cy="113472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44" name="Рисунок 43"/>
          <p:cNvPicPr/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230" b="100000" l="0" r="100000">
                        <a14:foregroundMark x1="17676" y1="45801" x2="44238" y2="24512"/>
                        <a14:foregroundMark x1="44238" y1="24512" x2="76465" y2="11328"/>
                        <a14:foregroundMark x1="76465" y1="11328" x2="68652" y2="43750"/>
                        <a14:foregroundMark x1="68652" y1="43750" x2="66699" y2="46680"/>
                        <a14:foregroundMark x1="36230" y1="40723" x2="69922" y2="29980"/>
                        <a14:foregroundMark x1="69922" y1="29980" x2="74219" y2="23828"/>
                        <a14:foregroundMark x1="76758" y1="16309" x2="89453" y2="11230"/>
                      </a14:backgroundRemoval>
                    </a14:imgEffect>
                  </a14:imgLayer>
                </a14:imgProps>
              </a:ext>
            </a:extLst>
          </a:blip>
          <a:srcRect t="5869" r="1466" b="18828"/>
          <a:stretch>
            <a:fillRect/>
          </a:stretch>
        </p:blipFill>
        <p:spPr bwMode="auto">
          <a:xfrm>
            <a:off x="718965" y="3192295"/>
            <a:ext cx="1482255" cy="1132806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"/>
          <p:cNvPicPr/>
          <p:nvPr/>
        </p:nvPicPr>
        <p:blipFill>
          <a:blip r:embed="rId27"/>
          <a:srcRect/>
          <a:stretch/>
        </p:blipFill>
        <p:spPr bwMode="auto">
          <a:xfrm>
            <a:off x="3670858" y="857079"/>
            <a:ext cx="1188260" cy="1252598"/>
          </a:xfrm>
          <a:prstGeom prst="rect">
            <a:avLst/>
          </a:prstGeom>
          <a:noFill/>
          <a:effectLst>
            <a:glow rad="38100">
              <a:schemeClr val="bg1"/>
            </a:glow>
          </a:effectLst>
        </p:spPr>
      </p:pic>
      <p:pic>
        <p:nvPicPr>
          <p:cNvPr id="46" name="Рисунок 45"/>
          <p:cNvPicPr/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222" b="90000" l="10000" r="1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305248" y="4904722"/>
            <a:ext cx="1296463" cy="129646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" name="Рисунок 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1378609-0D84-5C2C-64C4-45EB9518487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87602" y="-141439"/>
            <a:ext cx="993066" cy="100542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D78F195-AE64-EC00-056E-EACD14D4D0A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59838" y="103648"/>
            <a:ext cx="3670858" cy="37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1E8C3A3-8709-4B98-9B8A-6CEA6BDDA931}"/>
</file>

<file path=customXml/itemProps2.xml><?xml version="1.0" encoding="utf-8"?>
<ds:datastoreItem xmlns:ds="http://schemas.openxmlformats.org/officeDocument/2006/customXml" ds:itemID="{F68B0B53-ADCB-4F11-9F5C-707F3FED5832}"/>
</file>

<file path=customXml/itemProps3.xml><?xml version="1.0" encoding="utf-8"?>
<ds:datastoreItem xmlns:ds="http://schemas.openxmlformats.org/officeDocument/2006/customXml" ds:itemID="{E4582266-B5EE-4B58-94C1-D2F0DD3A4BF1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5</cp:revision>
  <dcterms:created xsi:type="dcterms:W3CDTF">2025-11-25T10:20:33Z</dcterms:created>
  <dcterms:modified xsi:type="dcterms:W3CDTF">2025-11-28T12:17:15Z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