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91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7"/>
    <p:restoredTop sz="94625"/>
  </p:normalViewPr>
  <p:slideViewPr>
    <p:cSldViewPr snapToGrid="0">
      <p:cViewPr varScale="1">
        <p:scale>
          <a:sx n="100" d="100"/>
          <a:sy n="100" d="100"/>
        </p:scale>
        <p:origin x="7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03B98-BA9D-B04D-8B06-1384AF63EB11}" type="datetimeFigureOut">
              <a:rPr lang="ru-UA" smtClean="0"/>
              <a:t>29.11.2025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0EB759-B3EC-9B49-8506-048474586A7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387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5F33B6-D687-4A3F-B586-209DA6668014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073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1E8EC7-A833-D90D-6905-E34EFFC903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3BACBDB-BCD5-2D02-7671-8A8FDE59A2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12D7AB-91B7-CEDC-E6DA-A1BE9FD1A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408C-32A4-9842-8A47-2547CA375E72}" type="datetimeFigureOut">
              <a:rPr lang="ru-UA" smtClean="0"/>
              <a:t>29.11.2025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FCEA32-73B7-DD61-03C9-38BFBBBAB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7DA3F0-DFBB-363B-B95D-92447025C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62E79-4D6B-2C4B-874B-957CD9ABF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58570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3C16DD-C32F-7D11-8CEF-299C0BCE0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3A3CA6C-5B70-F7FB-AD24-43EA84FC99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2F28EC-5B0B-3159-C047-62189952D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408C-32A4-9842-8A47-2547CA375E72}" type="datetimeFigureOut">
              <a:rPr lang="ru-UA" smtClean="0"/>
              <a:t>29.11.2025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82FE18-CD01-8AA0-AE0A-8C6FDE798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9A9D0-C84D-9D52-A29C-600379BB9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62E79-4D6B-2C4B-874B-957CD9ABF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19892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1A25285-2D37-31DA-1F49-ECAE8821BF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D07F9F7-DA00-EE2B-B7B2-1E6E6731A1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7FEE5C-87DD-995C-EE37-59C28C2BD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408C-32A4-9842-8A47-2547CA375E72}" type="datetimeFigureOut">
              <a:rPr lang="ru-UA" smtClean="0"/>
              <a:t>29.11.2025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AC1A1C-0524-5C63-52D5-E120EE01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405B9C-AE06-467C-3E31-28613080B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62E79-4D6B-2C4B-874B-957CD9ABF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4837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AEB1DE-BBB2-1E59-98B6-04398BE12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F97787-BC70-A8F3-E259-AC2299E53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3197EE-A99E-AF2F-F936-9C59590ED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408C-32A4-9842-8A47-2547CA375E72}" type="datetimeFigureOut">
              <a:rPr lang="ru-UA" smtClean="0"/>
              <a:t>29.11.2025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2505BE-8975-C47B-EDCE-6A552AA6C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E17637-2604-A220-D518-7207A0FE5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62E79-4D6B-2C4B-874B-957CD9ABF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45203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7480C6-3CED-CAC6-3080-8C92C285E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2F323F-8625-689B-3E2B-9C2CCD2B5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960266-9DE2-A344-F7BA-75D6BE5EA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408C-32A4-9842-8A47-2547CA375E72}" type="datetimeFigureOut">
              <a:rPr lang="ru-UA" smtClean="0"/>
              <a:t>29.11.2025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789C59-83E3-2582-A18A-24FE63DF8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94B7B2-46A3-C2FC-170C-36B08795A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62E79-4D6B-2C4B-874B-957CD9ABF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44504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C98A66-59E2-9ECF-A5A3-03DFC3F5D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B27D70-EC0F-A439-BDF4-70BBFF5B8C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489C6A-FCA4-2F7C-91A6-D55949C5A3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B45BF5-B733-F59F-C13D-352F7B75B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408C-32A4-9842-8A47-2547CA375E72}" type="datetimeFigureOut">
              <a:rPr lang="ru-UA" smtClean="0"/>
              <a:t>29.11.2025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7E7F9B-9853-90EC-598C-C5DCD026E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2CEFCB-16BE-CDD2-E3D5-53B15C52C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62E79-4D6B-2C4B-874B-957CD9ABF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81302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B886B6-692A-3908-5223-836A4FD1C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94AAD3-DD1E-12C6-DF86-B0BE5E9AF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4D1D799-1130-4D89-77F2-3C39F9DEE9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C44A528-6D48-58B3-3596-6A8B018836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5D41B4F-64C9-723D-39F7-875E5C073E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A494FE-5820-0B25-23ED-9ADBAF5E6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408C-32A4-9842-8A47-2547CA375E72}" type="datetimeFigureOut">
              <a:rPr lang="ru-UA" smtClean="0"/>
              <a:t>29.11.2025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93D3DDE-A4F0-9F18-A02E-C4A29CE37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4CCCE89-9CB5-57FF-5C35-8EAC16136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62E79-4D6B-2C4B-874B-957CD9ABF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90199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7F4369-50F9-9986-BF4B-5577D94BC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3F16605-2822-9C77-3399-AB82F5351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408C-32A4-9842-8A47-2547CA375E72}" type="datetimeFigureOut">
              <a:rPr lang="ru-UA" smtClean="0"/>
              <a:t>29.11.2025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C03ADF2-756F-F8BE-0315-DBEF106DC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40228ED-6101-FD95-1809-CA252F6D0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62E79-4D6B-2C4B-874B-957CD9ABF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4018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2BAE278-55BE-34F9-BA4B-020741275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408C-32A4-9842-8A47-2547CA375E72}" type="datetimeFigureOut">
              <a:rPr lang="ru-UA" smtClean="0"/>
              <a:t>29.11.2025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751D15C-0835-410A-52B2-B1DF5630A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89DA909-FF8F-47C6-DE1B-EA2E071EB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62E79-4D6B-2C4B-874B-957CD9ABF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75590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0DCA0F-ECA6-2107-E350-F93D5C4D3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0E0756-4E97-3F0A-07CE-AB5EE2833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BE30845-A66C-6791-79BD-B7C9171640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6B7F0B-3BDB-20A4-002B-8A798CFF3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408C-32A4-9842-8A47-2547CA375E72}" type="datetimeFigureOut">
              <a:rPr lang="ru-UA" smtClean="0"/>
              <a:t>29.11.2025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2F57C2-E464-D850-C83A-BCD657814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B5C50B-CC5C-E1B1-5E7D-70B7188EE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62E79-4D6B-2C4B-874B-957CD9ABF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6934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99943F-37D9-0B62-8C70-C8966291C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EB3AA10-AA71-8371-042E-37FD31967B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ED76DBA-2164-E5B9-9DDD-D3C311BD9E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EF8550B-0F1D-83C0-0C28-742EB1BD3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408C-32A4-9842-8A47-2547CA375E72}" type="datetimeFigureOut">
              <a:rPr lang="ru-UA" smtClean="0"/>
              <a:t>29.11.2025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821E6F-9209-C748-4BF8-C3421A5B7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19691D-5D50-327B-3EED-EDFF2209C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62E79-4D6B-2C4B-874B-957CD9ABF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3527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544216-2535-1E8C-7879-13D375A02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985F1E-6BBA-2219-962F-59C1EC78B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770DF7-8FAF-1115-2FF5-03712B33FA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0B408C-32A4-9842-8A47-2547CA375E72}" type="datetimeFigureOut">
              <a:rPr lang="ru-UA" smtClean="0"/>
              <a:t>29.11.2025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D420A4-9D6D-FC8C-A7BC-018AABC3BB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F8FE9F-5DEE-EE22-188B-517300C5AB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D62E79-4D6B-2C4B-874B-957CD9ABF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75376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7C1270DA-4C8D-992B-2895-96C0957AB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4"/>
                    </a14:imgEffect>
                  </a14:imgLayer>
                </a14:imgProps>
              </a:ext>
            </a:extLst>
          </a:blip>
          <a:srcRect l="140" r="140"/>
          <a:stretch/>
        </p:blipFill>
        <p:spPr bwMode="auto">
          <a:xfrm>
            <a:off x="-14972" y="0"/>
            <a:ext cx="12206971" cy="686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8" name="Freeform 3">
            <a:extLst>
              <a:ext uri="{FF2B5EF4-FFF2-40B4-BE49-F238E27FC236}">
                <a16:creationId xmlns:a16="http://schemas.microsoft.com/office/drawing/2014/main" id="{E4FD860C-5FBF-060C-250F-553EA93C2D3E}"/>
              </a:ext>
            </a:extLst>
          </p:cNvPr>
          <p:cNvSpPr>
            <a:spLocks/>
          </p:cNvSpPr>
          <p:nvPr/>
        </p:nvSpPr>
        <p:spPr>
          <a:xfrm>
            <a:off x="7704995" y="4239824"/>
            <a:ext cx="4040189" cy="3010958"/>
          </a:xfrm>
          <a:custGeom>
            <a:avLst/>
            <a:gdLst/>
            <a:ahLst/>
            <a:cxnLst/>
            <a:rect l="l" t="t" r="r" b="b"/>
            <a:pathLst>
              <a:path w="8135368" h="8229600">
                <a:moveTo>
                  <a:pt x="0" y="0"/>
                </a:moveTo>
                <a:lnTo>
                  <a:pt x="8135368" y="0"/>
                </a:lnTo>
                <a:lnTo>
                  <a:pt x="813536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2067" name="Freeform 3">
            <a:extLst>
              <a:ext uri="{FF2B5EF4-FFF2-40B4-BE49-F238E27FC236}">
                <a16:creationId xmlns:a16="http://schemas.microsoft.com/office/drawing/2014/main" id="{07B6E8F9-1BE7-86BE-6F4D-61E72471ABA1}"/>
              </a:ext>
            </a:extLst>
          </p:cNvPr>
          <p:cNvSpPr>
            <a:spLocks/>
          </p:cNvSpPr>
          <p:nvPr/>
        </p:nvSpPr>
        <p:spPr>
          <a:xfrm>
            <a:off x="4487320" y="3930961"/>
            <a:ext cx="3237484" cy="3629801"/>
          </a:xfrm>
          <a:custGeom>
            <a:avLst/>
            <a:gdLst/>
            <a:ahLst/>
            <a:cxnLst/>
            <a:rect l="l" t="t" r="r" b="b"/>
            <a:pathLst>
              <a:path w="8135368" h="8229600">
                <a:moveTo>
                  <a:pt x="0" y="0"/>
                </a:moveTo>
                <a:lnTo>
                  <a:pt x="8135368" y="0"/>
                </a:lnTo>
                <a:lnTo>
                  <a:pt x="813536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2066" name="Freeform 3">
            <a:extLst>
              <a:ext uri="{FF2B5EF4-FFF2-40B4-BE49-F238E27FC236}">
                <a16:creationId xmlns:a16="http://schemas.microsoft.com/office/drawing/2014/main" id="{0D18765E-B82E-E323-44C1-8D000FDD7719}"/>
              </a:ext>
            </a:extLst>
          </p:cNvPr>
          <p:cNvSpPr>
            <a:spLocks/>
          </p:cNvSpPr>
          <p:nvPr/>
        </p:nvSpPr>
        <p:spPr>
          <a:xfrm>
            <a:off x="9074181" y="1831634"/>
            <a:ext cx="3237484" cy="3190311"/>
          </a:xfrm>
          <a:custGeom>
            <a:avLst/>
            <a:gdLst/>
            <a:ahLst/>
            <a:cxnLst/>
            <a:rect l="l" t="t" r="r" b="b"/>
            <a:pathLst>
              <a:path w="8135368" h="8229600">
                <a:moveTo>
                  <a:pt x="0" y="0"/>
                </a:moveTo>
                <a:lnTo>
                  <a:pt x="8135368" y="0"/>
                </a:lnTo>
                <a:lnTo>
                  <a:pt x="813536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2065" name="Freeform 3">
            <a:extLst>
              <a:ext uri="{FF2B5EF4-FFF2-40B4-BE49-F238E27FC236}">
                <a16:creationId xmlns:a16="http://schemas.microsoft.com/office/drawing/2014/main" id="{F0739AFD-5F0B-5FE1-8DF7-17CA76E29DB3}"/>
              </a:ext>
            </a:extLst>
          </p:cNvPr>
          <p:cNvSpPr>
            <a:spLocks/>
          </p:cNvSpPr>
          <p:nvPr/>
        </p:nvSpPr>
        <p:spPr>
          <a:xfrm>
            <a:off x="6036394" y="2055387"/>
            <a:ext cx="3833201" cy="3064005"/>
          </a:xfrm>
          <a:custGeom>
            <a:avLst/>
            <a:gdLst/>
            <a:ahLst/>
            <a:cxnLst/>
            <a:rect l="l" t="t" r="r" b="b"/>
            <a:pathLst>
              <a:path w="8135368" h="8229600">
                <a:moveTo>
                  <a:pt x="0" y="0"/>
                </a:moveTo>
                <a:lnTo>
                  <a:pt x="8135368" y="0"/>
                </a:lnTo>
                <a:lnTo>
                  <a:pt x="813536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2064" name="Freeform 3">
            <a:extLst>
              <a:ext uri="{FF2B5EF4-FFF2-40B4-BE49-F238E27FC236}">
                <a16:creationId xmlns:a16="http://schemas.microsoft.com/office/drawing/2014/main" id="{91E69059-D648-A9F5-101A-E3E9EE114379}"/>
              </a:ext>
            </a:extLst>
          </p:cNvPr>
          <p:cNvSpPr>
            <a:spLocks/>
          </p:cNvSpPr>
          <p:nvPr/>
        </p:nvSpPr>
        <p:spPr>
          <a:xfrm>
            <a:off x="7348998" y="-482117"/>
            <a:ext cx="3667065" cy="3389635"/>
          </a:xfrm>
          <a:custGeom>
            <a:avLst/>
            <a:gdLst/>
            <a:ahLst/>
            <a:cxnLst/>
            <a:rect l="l" t="t" r="r" b="b"/>
            <a:pathLst>
              <a:path w="8135368" h="8229600">
                <a:moveTo>
                  <a:pt x="0" y="0"/>
                </a:moveTo>
                <a:lnTo>
                  <a:pt x="8135368" y="0"/>
                </a:lnTo>
                <a:lnTo>
                  <a:pt x="813536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2063" name="Freeform 3">
            <a:extLst>
              <a:ext uri="{FF2B5EF4-FFF2-40B4-BE49-F238E27FC236}">
                <a16:creationId xmlns:a16="http://schemas.microsoft.com/office/drawing/2014/main" id="{B2456D20-38A0-819C-AA15-B5DF0F51A663}"/>
              </a:ext>
            </a:extLst>
          </p:cNvPr>
          <p:cNvSpPr>
            <a:spLocks/>
          </p:cNvSpPr>
          <p:nvPr/>
        </p:nvSpPr>
        <p:spPr>
          <a:xfrm>
            <a:off x="4468640" y="-100825"/>
            <a:ext cx="3237484" cy="3629801"/>
          </a:xfrm>
          <a:custGeom>
            <a:avLst/>
            <a:gdLst/>
            <a:ahLst/>
            <a:cxnLst/>
            <a:rect l="l" t="t" r="r" b="b"/>
            <a:pathLst>
              <a:path w="8135368" h="8229600">
                <a:moveTo>
                  <a:pt x="0" y="0"/>
                </a:moveTo>
                <a:lnTo>
                  <a:pt x="8135368" y="0"/>
                </a:lnTo>
                <a:lnTo>
                  <a:pt x="813536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2059" name="Freeform 2">
            <a:extLst>
              <a:ext uri="{FF2B5EF4-FFF2-40B4-BE49-F238E27FC236}">
                <a16:creationId xmlns:a16="http://schemas.microsoft.com/office/drawing/2014/main" id="{367300D1-A25F-5B1F-9C0F-5A4FDF207467}"/>
              </a:ext>
            </a:extLst>
          </p:cNvPr>
          <p:cNvSpPr/>
          <p:nvPr/>
        </p:nvSpPr>
        <p:spPr>
          <a:xfrm>
            <a:off x="8705081" y="5281099"/>
            <a:ext cx="1819406" cy="1092625"/>
          </a:xfrm>
          <a:custGeom>
            <a:avLst/>
            <a:gdLst/>
            <a:ahLst/>
            <a:cxnLst/>
            <a:rect l="l" t="t" r="r" b="b"/>
            <a:pathLst>
              <a:path w="5260589" h="3335434">
                <a:moveTo>
                  <a:pt x="0" y="0"/>
                </a:moveTo>
                <a:lnTo>
                  <a:pt x="5260589" y="0"/>
                </a:lnTo>
                <a:lnTo>
                  <a:pt x="5260589" y="3335434"/>
                </a:lnTo>
                <a:lnTo>
                  <a:pt x="0" y="333543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2058" name="Freeform 10">
            <a:extLst>
              <a:ext uri="{FF2B5EF4-FFF2-40B4-BE49-F238E27FC236}">
                <a16:creationId xmlns:a16="http://schemas.microsoft.com/office/drawing/2014/main" id="{DBE0F49D-E4BE-35C4-AB58-12D910A6D86B}"/>
              </a:ext>
            </a:extLst>
          </p:cNvPr>
          <p:cNvSpPr/>
          <p:nvPr/>
        </p:nvSpPr>
        <p:spPr>
          <a:xfrm>
            <a:off x="9812763" y="2706914"/>
            <a:ext cx="1648021" cy="1731401"/>
          </a:xfrm>
          <a:custGeom>
            <a:avLst/>
            <a:gdLst/>
            <a:ahLst/>
            <a:cxnLst/>
            <a:rect l="l" t="t" r="r" b="b"/>
            <a:pathLst>
              <a:path w="4198776" h="4114800">
                <a:moveTo>
                  <a:pt x="0" y="0"/>
                </a:moveTo>
                <a:lnTo>
                  <a:pt x="4198775" y="0"/>
                </a:lnTo>
                <a:lnTo>
                  <a:pt x="419877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2057" name="Freeform 19">
            <a:extLst>
              <a:ext uri="{FF2B5EF4-FFF2-40B4-BE49-F238E27FC236}">
                <a16:creationId xmlns:a16="http://schemas.microsoft.com/office/drawing/2014/main" id="{B1B601B6-FC5B-C4A2-B838-AB0CB2CF7C35}"/>
              </a:ext>
            </a:extLst>
          </p:cNvPr>
          <p:cNvSpPr/>
          <p:nvPr/>
        </p:nvSpPr>
        <p:spPr>
          <a:xfrm>
            <a:off x="6706629" y="2858941"/>
            <a:ext cx="2477651" cy="1752389"/>
          </a:xfrm>
          <a:custGeom>
            <a:avLst/>
            <a:gdLst/>
            <a:ahLst/>
            <a:cxnLst/>
            <a:rect l="l" t="t" r="r" b="b"/>
            <a:pathLst>
              <a:path w="5690463" h="2963570">
                <a:moveTo>
                  <a:pt x="0" y="0"/>
                </a:moveTo>
                <a:lnTo>
                  <a:pt x="5690463" y="0"/>
                </a:lnTo>
                <a:lnTo>
                  <a:pt x="5690463" y="2963569"/>
                </a:lnTo>
                <a:lnTo>
                  <a:pt x="0" y="296356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2056" name="Freeform 3">
            <a:extLst>
              <a:ext uri="{FF2B5EF4-FFF2-40B4-BE49-F238E27FC236}">
                <a16:creationId xmlns:a16="http://schemas.microsoft.com/office/drawing/2014/main" id="{52D41A60-0DAB-A0D0-4F64-B445246725B5}"/>
              </a:ext>
            </a:extLst>
          </p:cNvPr>
          <p:cNvSpPr/>
          <p:nvPr/>
        </p:nvSpPr>
        <p:spPr>
          <a:xfrm rot="1348489">
            <a:off x="5221938" y="983891"/>
            <a:ext cx="1582961" cy="1610084"/>
          </a:xfrm>
          <a:custGeom>
            <a:avLst/>
            <a:gdLst/>
            <a:ahLst/>
            <a:cxnLst/>
            <a:rect l="l" t="t" r="r" b="b"/>
            <a:pathLst>
              <a:path w="4115554" h="4394237">
                <a:moveTo>
                  <a:pt x="0" y="0"/>
                </a:moveTo>
                <a:lnTo>
                  <a:pt x="4115554" y="0"/>
                </a:lnTo>
                <a:lnTo>
                  <a:pt x="4115554" y="4394237"/>
                </a:lnTo>
                <a:lnTo>
                  <a:pt x="0" y="439423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2055" name="Freeform 16">
            <a:extLst>
              <a:ext uri="{FF2B5EF4-FFF2-40B4-BE49-F238E27FC236}">
                <a16:creationId xmlns:a16="http://schemas.microsoft.com/office/drawing/2014/main" id="{86A0F3C6-FD77-4E34-3687-59C19F3961A5}"/>
              </a:ext>
            </a:extLst>
          </p:cNvPr>
          <p:cNvSpPr/>
          <p:nvPr/>
        </p:nvSpPr>
        <p:spPr>
          <a:xfrm>
            <a:off x="7945455" y="588112"/>
            <a:ext cx="2018304" cy="1345101"/>
          </a:xfrm>
          <a:custGeom>
            <a:avLst/>
            <a:gdLst/>
            <a:ahLst/>
            <a:cxnLst/>
            <a:rect l="l" t="t" r="r" b="b"/>
            <a:pathLst>
              <a:path w="5321236" h="3833670">
                <a:moveTo>
                  <a:pt x="0" y="0"/>
                </a:moveTo>
                <a:lnTo>
                  <a:pt x="5321236" y="0"/>
                </a:lnTo>
                <a:lnTo>
                  <a:pt x="5321236" y="3833670"/>
                </a:lnTo>
                <a:lnTo>
                  <a:pt x="0" y="383367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26174FB-6C1D-3D4C-E463-1734674764A7}"/>
              </a:ext>
            </a:extLst>
          </p:cNvPr>
          <p:cNvGrpSpPr/>
          <p:nvPr/>
        </p:nvGrpSpPr>
        <p:grpSpPr>
          <a:xfrm>
            <a:off x="501339" y="1154971"/>
            <a:ext cx="4540645" cy="634315"/>
            <a:chOff x="245660" y="723331"/>
            <a:chExt cx="3534769" cy="634315"/>
          </a:xfrm>
        </p:grpSpPr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id="{E0093117-1364-A1D6-D596-94177D89CE35}"/>
                </a:ext>
              </a:extLst>
            </p:cNvPr>
            <p:cNvSpPr/>
            <p:nvPr/>
          </p:nvSpPr>
          <p:spPr>
            <a:xfrm>
              <a:off x="245660" y="723331"/>
              <a:ext cx="3534769" cy="634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09986C2-5777-A7E9-8F33-3370BA4EACD1}"/>
                </a:ext>
              </a:extLst>
            </p:cNvPr>
            <p:cNvSpPr txBox="1"/>
            <p:nvPr/>
          </p:nvSpPr>
          <p:spPr>
            <a:xfrm>
              <a:off x="340090" y="844998"/>
              <a:ext cx="33150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1.… </a:t>
              </a:r>
              <a:r>
                <a:rPr lang="uk-UA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оказался</a:t>
              </a:r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uk-UA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тяжёлым</a:t>
              </a:r>
              <a:endParaRPr lang="uk-UA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EA1BAC3-86BE-E1CB-A0B1-03252A47FBE7}"/>
              </a:ext>
            </a:extLst>
          </p:cNvPr>
          <p:cNvGrpSpPr/>
          <p:nvPr/>
        </p:nvGrpSpPr>
        <p:grpSpPr>
          <a:xfrm>
            <a:off x="442780" y="2071645"/>
            <a:ext cx="4599204" cy="634315"/>
            <a:chOff x="187101" y="723331"/>
            <a:chExt cx="4599204" cy="634315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4AA0D1DE-F1D0-728B-DE8B-33359BC36D58}"/>
                </a:ext>
              </a:extLst>
            </p:cNvPr>
            <p:cNvSpPr/>
            <p:nvPr/>
          </p:nvSpPr>
          <p:spPr>
            <a:xfrm>
              <a:off x="245660" y="723331"/>
              <a:ext cx="4540645" cy="634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EB623B6-3DF5-8979-7937-6D65B69A4C14}"/>
                </a:ext>
              </a:extLst>
            </p:cNvPr>
            <p:cNvSpPr txBox="1"/>
            <p:nvPr/>
          </p:nvSpPr>
          <p:spPr>
            <a:xfrm>
              <a:off x="187101" y="802189"/>
              <a:ext cx="41687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  2. У </a:t>
              </a:r>
              <a:r>
                <a:rPr lang="uk-UA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Леши</a:t>
              </a:r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 появились </a:t>
              </a:r>
              <a:r>
                <a:rPr lang="uk-UA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новые</a:t>
              </a:r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3F346157-06FC-2D7C-3112-12D6E9811215}"/>
              </a:ext>
            </a:extLst>
          </p:cNvPr>
          <p:cNvGrpSpPr/>
          <p:nvPr/>
        </p:nvGrpSpPr>
        <p:grpSpPr>
          <a:xfrm>
            <a:off x="501338" y="2987567"/>
            <a:ext cx="4589323" cy="634315"/>
            <a:chOff x="152573" y="722469"/>
            <a:chExt cx="3534769" cy="634315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1587B794-533A-D91D-4367-6BF74EBC2588}"/>
                </a:ext>
              </a:extLst>
            </p:cNvPr>
            <p:cNvSpPr/>
            <p:nvPr/>
          </p:nvSpPr>
          <p:spPr>
            <a:xfrm>
              <a:off x="152573" y="722469"/>
              <a:ext cx="3534769" cy="634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CC967EC-BE04-89E1-7AB5-34019059C715}"/>
                </a:ext>
              </a:extLst>
            </p:cNvPr>
            <p:cNvSpPr txBox="1"/>
            <p:nvPr/>
          </p:nvSpPr>
          <p:spPr>
            <a:xfrm>
              <a:off x="246002" y="832079"/>
              <a:ext cx="28597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3. Миша </a:t>
              </a:r>
              <a:r>
                <a:rPr lang="uk-UA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сорвал</a:t>
              </a:r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 на </a:t>
              </a:r>
              <a:r>
                <a:rPr lang="uk-UA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поляне</a:t>
              </a:r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7F8E3375-BC08-4532-4405-CCBBFA8EE2CF}"/>
              </a:ext>
            </a:extLst>
          </p:cNvPr>
          <p:cNvGrpSpPr/>
          <p:nvPr/>
        </p:nvGrpSpPr>
        <p:grpSpPr>
          <a:xfrm>
            <a:off x="421112" y="3887592"/>
            <a:ext cx="4669550" cy="634315"/>
            <a:chOff x="197028" y="723331"/>
            <a:chExt cx="4637955" cy="634315"/>
          </a:xfrm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CB4AA225-1206-8856-CC0C-0AE344639EA1}"/>
                </a:ext>
              </a:extLst>
            </p:cNvPr>
            <p:cNvSpPr/>
            <p:nvPr/>
          </p:nvSpPr>
          <p:spPr>
            <a:xfrm>
              <a:off x="245660" y="723331"/>
              <a:ext cx="4589323" cy="634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35E5478-C126-4D36-E992-7168A17657B5}"/>
                </a:ext>
              </a:extLst>
            </p:cNvPr>
            <p:cNvSpPr txBox="1"/>
            <p:nvPr/>
          </p:nvSpPr>
          <p:spPr>
            <a:xfrm>
              <a:off x="197028" y="795403"/>
              <a:ext cx="43256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 4. </a:t>
              </a:r>
              <a:r>
                <a:rPr lang="uk-UA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Мягкая</a:t>
              </a:r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 …</a:t>
              </a:r>
              <a:r>
                <a:rPr lang="uk-UA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была</a:t>
              </a:r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uk-UA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под</a:t>
              </a:r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uk-UA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щекой</a:t>
              </a:r>
              <a:endParaRPr lang="uk-UA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5D9C01EE-EE05-65CC-8EBB-207E8C55EBA6}"/>
              </a:ext>
            </a:extLst>
          </p:cNvPr>
          <p:cNvGrpSpPr/>
          <p:nvPr/>
        </p:nvGrpSpPr>
        <p:grpSpPr>
          <a:xfrm>
            <a:off x="507393" y="4808618"/>
            <a:ext cx="4669549" cy="634315"/>
            <a:chOff x="245660" y="723331"/>
            <a:chExt cx="3534769" cy="634315"/>
          </a:xfrm>
        </p:grpSpPr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C48BC4A8-525B-8AB2-995E-411254B95444}"/>
                </a:ext>
              </a:extLst>
            </p:cNvPr>
            <p:cNvSpPr/>
            <p:nvPr/>
          </p:nvSpPr>
          <p:spPr>
            <a:xfrm>
              <a:off x="245660" y="723331"/>
              <a:ext cx="3534769" cy="634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292CED3-F985-0A46-AC10-B5661175DCC2}"/>
                </a:ext>
              </a:extLst>
            </p:cNvPr>
            <p:cNvSpPr txBox="1"/>
            <p:nvPr/>
          </p:nvSpPr>
          <p:spPr>
            <a:xfrm>
              <a:off x="277894" y="838468"/>
              <a:ext cx="33010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dirty="0">
                  <a:latin typeface="Arial" panose="020B0604020202020204" pitchFamily="34" charset="0"/>
                  <a:cs typeface="Arial" panose="020B0604020202020204" pitchFamily="34" charset="0"/>
                </a:rPr>
                <a:t>5. </a:t>
              </a:r>
              <a:r>
                <a:rPr lang="uk-UA" dirty="0" err="1">
                  <a:latin typeface="Arial" panose="020B0604020202020204" pitchFamily="34" charset="0"/>
                  <a:cs typeface="Arial" panose="020B0604020202020204" pitchFamily="34" charset="0"/>
                </a:rPr>
                <a:t>Маленькие</a:t>
              </a:r>
              <a:r>
                <a:rPr lang="uk-UA" dirty="0">
                  <a:latin typeface="Arial" panose="020B0604020202020204" pitchFamily="34" charset="0"/>
                  <a:cs typeface="Arial" panose="020B0604020202020204" pitchFamily="34" charset="0"/>
                </a:rPr>
                <a:t> …</a:t>
              </a:r>
              <a:r>
                <a:rPr lang="uk-UA" dirty="0" err="1">
                  <a:latin typeface="Arial" panose="020B0604020202020204" pitchFamily="34" charset="0"/>
                  <a:cs typeface="Arial" panose="020B0604020202020204" pitchFamily="34" charset="0"/>
                </a:rPr>
                <a:t>блестели</a:t>
              </a:r>
              <a:r>
                <a:rPr lang="uk-UA" dirty="0">
                  <a:latin typeface="Arial" panose="020B0604020202020204" pitchFamily="34" charset="0"/>
                  <a:cs typeface="Arial" panose="020B0604020202020204" pitchFamily="34" charset="0"/>
                </a:rPr>
                <a:t> на </a:t>
              </a:r>
              <a:r>
                <a:rPr lang="uk-UA" dirty="0" err="1">
                  <a:latin typeface="Arial" panose="020B0604020202020204" pitchFamily="34" charset="0"/>
                  <a:cs typeface="Arial" panose="020B0604020202020204" pitchFamily="34" charset="0"/>
                </a:rPr>
                <a:t>солнце</a:t>
              </a:r>
              <a:endParaRPr lang="uk-U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B99FED84-825B-1A84-EB26-0F6AD3E28E6B}"/>
              </a:ext>
            </a:extLst>
          </p:cNvPr>
          <p:cNvGrpSpPr/>
          <p:nvPr/>
        </p:nvGrpSpPr>
        <p:grpSpPr>
          <a:xfrm>
            <a:off x="516948" y="5780203"/>
            <a:ext cx="4658741" cy="634315"/>
            <a:chOff x="245660" y="723331"/>
            <a:chExt cx="4589323" cy="634315"/>
          </a:xfrm>
        </p:grpSpPr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E3208225-EBA1-3531-A18E-2F1AF40BAAE5}"/>
                </a:ext>
              </a:extLst>
            </p:cNvPr>
            <p:cNvSpPr/>
            <p:nvPr/>
          </p:nvSpPr>
          <p:spPr>
            <a:xfrm>
              <a:off x="245660" y="723331"/>
              <a:ext cx="4589323" cy="634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22FEB66-31EF-0E7F-1819-8D6B485AB8B1}"/>
                </a:ext>
              </a:extLst>
            </p:cNvPr>
            <p:cNvSpPr txBox="1"/>
            <p:nvPr/>
          </p:nvSpPr>
          <p:spPr>
            <a:xfrm>
              <a:off x="274385" y="837633"/>
              <a:ext cx="40278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6. Я купил </a:t>
              </a:r>
              <a:r>
                <a:rPr lang="uk-UA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фарфоровую</a:t>
              </a:r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 …</a:t>
              </a:r>
            </a:p>
          </p:txBody>
        </p:sp>
      </p:grpSp>
      <p:sp>
        <p:nvSpPr>
          <p:cNvPr id="44" name="Звезда: 5 точек 43">
            <a:extLst>
              <a:ext uri="{FF2B5EF4-FFF2-40B4-BE49-F238E27FC236}">
                <a16:creationId xmlns:a16="http://schemas.microsoft.com/office/drawing/2014/main" id="{CDD9C832-8B0A-FB00-4BB2-BBCE41AAFC19}"/>
              </a:ext>
            </a:extLst>
          </p:cNvPr>
          <p:cNvSpPr/>
          <p:nvPr/>
        </p:nvSpPr>
        <p:spPr>
          <a:xfrm>
            <a:off x="6669371" y="5195383"/>
            <a:ext cx="497918" cy="435841"/>
          </a:xfrm>
          <a:prstGeom prst="star5">
            <a:avLst>
              <a:gd name="adj" fmla="val 31610"/>
              <a:gd name="hf" fmla="val 105146"/>
              <a:gd name="vf" fmla="val 11055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Звезда: 5 точек 40">
            <a:extLst>
              <a:ext uri="{FF2B5EF4-FFF2-40B4-BE49-F238E27FC236}">
                <a16:creationId xmlns:a16="http://schemas.microsoft.com/office/drawing/2014/main" id="{0D7111CC-F747-6F82-EEB6-895C63BC57EF}"/>
              </a:ext>
            </a:extLst>
          </p:cNvPr>
          <p:cNvSpPr/>
          <p:nvPr/>
        </p:nvSpPr>
        <p:spPr>
          <a:xfrm>
            <a:off x="9740053" y="744612"/>
            <a:ext cx="497918" cy="435841"/>
          </a:xfrm>
          <a:prstGeom prst="star5">
            <a:avLst>
              <a:gd name="adj" fmla="val 31610"/>
              <a:gd name="hf" fmla="val 105146"/>
              <a:gd name="vf" fmla="val 11055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0" name="Звезда: 5 точек 39">
            <a:extLst>
              <a:ext uri="{FF2B5EF4-FFF2-40B4-BE49-F238E27FC236}">
                <a16:creationId xmlns:a16="http://schemas.microsoft.com/office/drawing/2014/main" id="{7AACF20A-8FB4-9555-E7B8-DD303E8F6135}"/>
              </a:ext>
            </a:extLst>
          </p:cNvPr>
          <p:cNvSpPr/>
          <p:nvPr/>
        </p:nvSpPr>
        <p:spPr>
          <a:xfrm>
            <a:off x="6482456" y="764843"/>
            <a:ext cx="497918" cy="435841"/>
          </a:xfrm>
          <a:prstGeom prst="star5">
            <a:avLst>
              <a:gd name="adj" fmla="val 31610"/>
              <a:gd name="hf" fmla="val 105146"/>
              <a:gd name="vf" fmla="val 11055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2" name="Звезда: 5 точек 41">
            <a:extLst>
              <a:ext uri="{FF2B5EF4-FFF2-40B4-BE49-F238E27FC236}">
                <a16:creationId xmlns:a16="http://schemas.microsoft.com/office/drawing/2014/main" id="{9874B515-D0A7-574A-F1EB-C3C84FA25EDD}"/>
              </a:ext>
            </a:extLst>
          </p:cNvPr>
          <p:cNvSpPr/>
          <p:nvPr/>
        </p:nvSpPr>
        <p:spPr>
          <a:xfrm>
            <a:off x="8495918" y="2664324"/>
            <a:ext cx="497918" cy="435841"/>
          </a:xfrm>
          <a:prstGeom prst="star5">
            <a:avLst>
              <a:gd name="adj" fmla="val 31610"/>
              <a:gd name="hf" fmla="val 105146"/>
              <a:gd name="vf" fmla="val 11055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3" name="Звезда: 5 точек 42">
            <a:extLst>
              <a:ext uri="{FF2B5EF4-FFF2-40B4-BE49-F238E27FC236}">
                <a16:creationId xmlns:a16="http://schemas.microsoft.com/office/drawing/2014/main" id="{CB3BA452-2F82-1749-0DBA-DF96633844BE}"/>
              </a:ext>
            </a:extLst>
          </p:cNvPr>
          <p:cNvSpPr/>
          <p:nvPr/>
        </p:nvSpPr>
        <p:spPr>
          <a:xfrm>
            <a:off x="11438403" y="2432491"/>
            <a:ext cx="497918" cy="435841"/>
          </a:xfrm>
          <a:prstGeom prst="star5">
            <a:avLst>
              <a:gd name="adj" fmla="val 31610"/>
              <a:gd name="hf" fmla="val 105146"/>
              <a:gd name="vf" fmla="val 11055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5" name="Звезда: 5 точек 44">
            <a:extLst>
              <a:ext uri="{FF2B5EF4-FFF2-40B4-BE49-F238E27FC236}">
                <a16:creationId xmlns:a16="http://schemas.microsoft.com/office/drawing/2014/main" id="{1E188512-3C94-E455-F734-2C0B9A72479D}"/>
              </a:ext>
            </a:extLst>
          </p:cNvPr>
          <p:cNvSpPr/>
          <p:nvPr/>
        </p:nvSpPr>
        <p:spPr>
          <a:xfrm>
            <a:off x="10387815" y="5204602"/>
            <a:ext cx="497918" cy="435841"/>
          </a:xfrm>
          <a:prstGeom prst="star5">
            <a:avLst>
              <a:gd name="adj" fmla="val 31610"/>
              <a:gd name="hf" fmla="val 105146"/>
              <a:gd name="vf" fmla="val 11055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52" name="Freeform 11">
            <a:extLst>
              <a:ext uri="{FF2B5EF4-FFF2-40B4-BE49-F238E27FC236}">
                <a16:creationId xmlns:a16="http://schemas.microsoft.com/office/drawing/2014/main" id="{E416B04F-746F-ED7C-9BE9-F48E1CA9DAAE}"/>
              </a:ext>
            </a:extLst>
          </p:cNvPr>
          <p:cNvSpPr/>
          <p:nvPr/>
        </p:nvSpPr>
        <p:spPr>
          <a:xfrm>
            <a:off x="5295356" y="4920409"/>
            <a:ext cx="1547699" cy="1817273"/>
          </a:xfrm>
          <a:custGeom>
            <a:avLst/>
            <a:gdLst/>
            <a:ahLst/>
            <a:cxnLst/>
            <a:rect l="l" t="t" r="r" b="b"/>
            <a:pathLst>
              <a:path w="2869420" h="4570628">
                <a:moveTo>
                  <a:pt x="0" y="0"/>
                </a:moveTo>
                <a:lnTo>
                  <a:pt x="2869420" y="0"/>
                </a:lnTo>
                <a:lnTo>
                  <a:pt x="2869420" y="4570628"/>
                </a:lnTo>
                <a:lnTo>
                  <a:pt x="0" y="457062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pic>
        <p:nvPicPr>
          <p:cNvPr id="3" name="Рисунок 2" descr="Изображение выглядит как искусство, зарисовка, Детское искусство, витражное стек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6305B57-3B70-D5C3-F8E0-226157D2B3D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31990" y="26386"/>
            <a:ext cx="1035970" cy="1048866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золото, бронза, духовые инструменты, аксессуар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56BB8A3-1BC1-5E9F-7C9B-9B8EB80AFD7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741001" y="876452"/>
            <a:ext cx="4972125" cy="5026366"/>
          </a:xfrm>
          <a:prstGeom prst="rect">
            <a:avLst/>
          </a:prstGeom>
        </p:spPr>
      </p:pic>
      <p:sp>
        <p:nvSpPr>
          <p:cNvPr id="2" name="Звезда: 5 точек 6">
            <a:extLst>
              <a:ext uri="{FF2B5EF4-FFF2-40B4-BE49-F238E27FC236}">
                <a16:creationId xmlns:a16="http://schemas.microsoft.com/office/drawing/2014/main" id="{43E5CB6D-8F52-F48D-24FF-FB6992EAA39D}"/>
              </a:ext>
            </a:extLst>
          </p:cNvPr>
          <p:cNvSpPr/>
          <p:nvPr/>
        </p:nvSpPr>
        <p:spPr>
          <a:xfrm>
            <a:off x="4335551" y="1209005"/>
            <a:ext cx="438516" cy="435841"/>
          </a:xfrm>
          <a:prstGeom prst="star5">
            <a:avLst>
              <a:gd name="adj" fmla="val 31610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4" name="Звезда: 5 точек 7">
            <a:extLst>
              <a:ext uri="{FF2B5EF4-FFF2-40B4-BE49-F238E27FC236}">
                <a16:creationId xmlns:a16="http://schemas.microsoft.com/office/drawing/2014/main" id="{F0A45F31-5941-FFBD-FDED-13537E4630C7}"/>
              </a:ext>
            </a:extLst>
          </p:cNvPr>
          <p:cNvSpPr/>
          <p:nvPr/>
        </p:nvSpPr>
        <p:spPr>
          <a:xfrm>
            <a:off x="4331477" y="2200951"/>
            <a:ext cx="497918" cy="435841"/>
          </a:xfrm>
          <a:prstGeom prst="star5">
            <a:avLst>
              <a:gd name="adj" fmla="val 31610"/>
              <a:gd name="hf" fmla="val 105146"/>
              <a:gd name="vf" fmla="val 110557"/>
            </a:avLst>
          </a:prstGeom>
          <a:solidFill>
            <a:srgbClr val="00B0F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Звезда: 5 точек 23">
            <a:extLst>
              <a:ext uri="{FF2B5EF4-FFF2-40B4-BE49-F238E27FC236}">
                <a16:creationId xmlns:a16="http://schemas.microsoft.com/office/drawing/2014/main" id="{CAC2F587-6208-B31B-91C3-95AF42801174}"/>
              </a:ext>
            </a:extLst>
          </p:cNvPr>
          <p:cNvSpPr/>
          <p:nvPr/>
        </p:nvSpPr>
        <p:spPr>
          <a:xfrm>
            <a:off x="4339764" y="3119897"/>
            <a:ext cx="444350" cy="435841"/>
          </a:xfrm>
          <a:prstGeom prst="star5">
            <a:avLst>
              <a:gd name="adj" fmla="val 31610"/>
              <a:gd name="hf" fmla="val 105146"/>
              <a:gd name="vf" fmla="val 110557"/>
            </a:avLst>
          </a:prstGeom>
          <a:solidFill>
            <a:srgbClr val="FF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8" name="Звезда: 5 точек 24">
            <a:extLst>
              <a:ext uri="{FF2B5EF4-FFF2-40B4-BE49-F238E27FC236}">
                <a16:creationId xmlns:a16="http://schemas.microsoft.com/office/drawing/2014/main" id="{C109A076-FD28-3D41-0300-2946081051BF}"/>
              </a:ext>
            </a:extLst>
          </p:cNvPr>
          <p:cNvSpPr/>
          <p:nvPr/>
        </p:nvSpPr>
        <p:spPr>
          <a:xfrm>
            <a:off x="4423265" y="3988487"/>
            <a:ext cx="451915" cy="435841"/>
          </a:xfrm>
          <a:prstGeom prst="star5">
            <a:avLst>
              <a:gd name="adj" fmla="val 31610"/>
              <a:gd name="hf" fmla="val 105146"/>
              <a:gd name="vf" fmla="val 110557"/>
            </a:avLst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6" name="Звезда: 5 точек 25">
            <a:extLst>
              <a:ext uri="{FF2B5EF4-FFF2-40B4-BE49-F238E27FC236}">
                <a16:creationId xmlns:a16="http://schemas.microsoft.com/office/drawing/2014/main" id="{12F53BA7-5D67-52F2-3558-6AE426EBF492}"/>
              </a:ext>
            </a:extLst>
          </p:cNvPr>
          <p:cNvSpPr/>
          <p:nvPr/>
        </p:nvSpPr>
        <p:spPr>
          <a:xfrm>
            <a:off x="4540696" y="4947376"/>
            <a:ext cx="466742" cy="435841"/>
          </a:xfrm>
          <a:prstGeom prst="star5">
            <a:avLst>
              <a:gd name="adj" fmla="val 31610"/>
              <a:gd name="hf" fmla="val 105146"/>
              <a:gd name="vf" fmla="val 110557"/>
            </a:avLst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7" name="Звезда: 5 точек 26">
            <a:extLst>
              <a:ext uri="{FF2B5EF4-FFF2-40B4-BE49-F238E27FC236}">
                <a16:creationId xmlns:a16="http://schemas.microsoft.com/office/drawing/2014/main" id="{0049FDED-DD55-D124-551B-9C09967669F8}"/>
              </a:ext>
            </a:extLst>
          </p:cNvPr>
          <p:cNvSpPr/>
          <p:nvPr/>
        </p:nvSpPr>
        <p:spPr>
          <a:xfrm>
            <a:off x="4554809" y="5876639"/>
            <a:ext cx="441943" cy="435841"/>
          </a:xfrm>
          <a:prstGeom prst="star5">
            <a:avLst>
              <a:gd name="adj" fmla="val 31610"/>
              <a:gd name="hf" fmla="val 105146"/>
              <a:gd name="vf" fmla="val 11055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388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0.00648 L 0.19388 0.58125 " pathEditMode="relative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0.00208 L 0.44154 -0.2118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0" y="-1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07407E-6 L 0.17669 -0.3481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28" y="-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84 0.0051 L 0.33594 -0.1914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55" y="-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5 0.00463 L 0.56679 -0.3673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12" y="-1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2.59259E-6 L 0.48125 -0.0976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62" y="-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76DCC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34" grpId="0" animBg="1"/>
      <p:bldP spid="37" grpId="0" animBg="1"/>
      <p:bldP spid="38" grpId="0" animBg="1"/>
      <p:bldP spid="46" grpId="0" animBg="1"/>
      <p:bldP spid="4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2E7AB2E-4724-43C8-8C55-41C246E42272}"/>
</file>

<file path=customXml/itemProps2.xml><?xml version="1.0" encoding="utf-8"?>
<ds:datastoreItem xmlns:ds="http://schemas.openxmlformats.org/officeDocument/2006/customXml" ds:itemID="{2F30859E-7BE6-4C67-89BB-BA94DA5F71BE}"/>
</file>

<file path=customXml/itemProps3.xml><?xml version="1.0" encoding="utf-8"?>
<ds:datastoreItem xmlns:ds="http://schemas.openxmlformats.org/officeDocument/2006/customXml" ds:itemID="{0229C85A-A712-4740-A607-0D29E8FF647F}"/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41</Words>
  <Application>Microsoft Macintosh PowerPoint</Application>
  <PresentationFormat>Широкоэкранный</PresentationFormat>
  <Paragraphs>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3</cp:revision>
  <dcterms:created xsi:type="dcterms:W3CDTF">2025-11-26T17:01:03Z</dcterms:created>
  <dcterms:modified xsi:type="dcterms:W3CDTF">2025-11-29T18:52:51Z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