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26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1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4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8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442E1-03B5-B0BB-0ADF-D1C5480F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0" y="-2876"/>
            <a:ext cx="12583448" cy="7052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110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0024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930" y="469196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398" y="2484521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0024" y="24921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748" y="2474607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4193" y="45038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6722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8930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3895" y="4517875"/>
            <a:ext cx="1915831" cy="19158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276" y="2517966"/>
            <a:ext cx="1935496" cy="19354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478" y="4503793"/>
            <a:ext cx="1926077" cy="19260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567" y="4569251"/>
            <a:ext cx="1855079" cy="1855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8809" y1="12891" x2="27637" y2="46582"/>
                        <a14:foregroundMark x1="42773" y1="35840" x2="59570" y2="45020"/>
                        <a14:foregroundMark x1="53320" y1="37402" x2="61426" y2="44727"/>
                        <a14:foregroundMark x1="35742" y1="22070" x2="35742" y2="29785"/>
                        <a14:foregroundMark x1="59375" y1="35352" x2="62109" y2="5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9045" y="479729"/>
            <a:ext cx="1955353" cy="19553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321" y="500944"/>
            <a:ext cx="1892150" cy="1892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447" y="541517"/>
            <a:ext cx="1523730" cy="15960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229" y="2519126"/>
            <a:ext cx="1926078" cy="1926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Крест 35">
            <a:hlinkClick r:id="" action="ppaction://macro?name=DragandDrop"/>
          </p:cNvPr>
          <p:cNvSpPr/>
          <p:nvPr/>
        </p:nvSpPr>
        <p:spPr>
          <a:xfrm rot="8167898">
            <a:off x="3585865" y="725534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Крест 36">
            <a:hlinkClick r:id="" action="ppaction://macro?name=DragandDrop"/>
          </p:cNvPr>
          <p:cNvSpPr/>
          <p:nvPr/>
        </p:nvSpPr>
        <p:spPr>
          <a:xfrm rot="8167898">
            <a:off x="3314373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Крест 48">
            <a:hlinkClick r:id="" action="ppaction://macro?name=DragandDrop"/>
          </p:cNvPr>
          <p:cNvSpPr/>
          <p:nvPr/>
        </p:nvSpPr>
        <p:spPr>
          <a:xfrm rot="8167898">
            <a:off x="5329120" y="220642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Крест 49">
            <a:hlinkClick r:id="" action="ppaction://macro?name=DragandDrop"/>
          </p:cNvPr>
          <p:cNvSpPr/>
          <p:nvPr/>
        </p:nvSpPr>
        <p:spPr>
          <a:xfrm rot="8167898">
            <a:off x="5567968" y="68745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Кольцо 50">
            <a:hlinkClick r:id="" action="ppaction://macro?name=DragandDrop"/>
          </p:cNvPr>
          <p:cNvSpPr/>
          <p:nvPr/>
        </p:nvSpPr>
        <p:spPr>
          <a:xfrm>
            <a:off x="6960251" y="21685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Крест 59">
            <a:hlinkClick r:id="" action="ppaction://macro?name=DragandDrop"/>
          </p:cNvPr>
          <p:cNvSpPr/>
          <p:nvPr/>
        </p:nvSpPr>
        <p:spPr>
          <a:xfrm rot="8167898">
            <a:off x="7331457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Крест 60">
            <a:hlinkClick r:id="" action="ppaction://macro?name=DragandDrop"/>
          </p:cNvPr>
          <p:cNvSpPr/>
          <p:nvPr/>
        </p:nvSpPr>
        <p:spPr>
          <a:xfrm rot="8167898">
            <a:off x="3313898" y="420144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Крест 65">
            <a:hlinkClick r:id="" action="ppaction://macro?name=DragandDrop"/>
          </p:cNvPr>
          <p:cNvSpPr/>
          <p:nvPr/>
        </p:nvSpPr>
        <p:spPr>
          <a:xfrm rot="8167898">
            <a:off x="5304843" y="4214272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Крест 69">
            <a:hlinkClick r:id="" action="ppaction://macro?name=DragandDrop"/>
          </p:cNvPr>
          <p:cNvSpPr/>
          <p:nvPr/>
        </p:nvSpPr>
        <p:spPr>
          <a:xfrm rot="8167898">
            <a:off x="7526061" y="785872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Крест 71">
            <a:hlinkClick r:id="" action="ppaction://macro?name=DragandDrop"/>
          </p:cNvPr>
          <p:cNvSpPr/>
          <p:nvPr/>
        </p:nvSpPr>
        <p:spPr>
          <a:xfrm rot="8167898">
            <a:off x="3620184" y="264508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Крест 72">
            <a:hlinkClick r:id="" action="ppaction://macro?name=DragandDrop"/>
          </p:cNvPr>
          <p:cNvSpPr/>
          <p:nvPr/>
        </p:nvSpPr>
        <p:spPr>
          <a:xfrm rot="8167898">
            <a:off x="5562748" y="2818966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Крест 74">
            <a:hlinkClick r:id="" action="ppaction://macro?name=DragandDrop"/>
          </p:cNvPr>
          <p:cNvSpPr/>
          <p:nvPr/>
        </p:nvSpPr>
        <p:spPr>
          <a:xfrm rot="8167898">
            <a:off x="3296450" y="623370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Крест 75">
            <a:hlinkClick r:id="" action="ppaction://macro?name=DragandDrop"/>
          </p:cNvPr>
          <p:cNvSpPr/>
          <p:nvPr/>
        </p:nvSpPr>
        <p:spPr>
          <a:xfrm rot="8167898">
            <a:off x="5322727" y="6239205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Крест 76">
            <a:hlinkClick r:id="" action="ppaction://macro?name=DragandDrop"/>
          </p:cNvPr>
          <p:cNvSpPr/>
          <p:nvPr/>
        </p:nvSpPr>
        <p:spPr>
          <a:xfrm rot="8167898">
            <a:off x="7355671" y="623666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Крест 77">
            <a:hlinkClick r:id="" action="ppaction://macro?name=DragandDrop"/>
          </p:cNvPr>
          <p:cNvSpPr/>
          <p:nvPr/>
        </p:nvSpPr>
        <p:spPr>
          <a:xfrm rot="8167898">
            <a:off x="3612942" y="4671317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Крест 78">
            <a:hlinkClick r:id="" action="ppaction://macro?name=DragandDrop"/>
          </p:cNvPr>
          <p:cNvSpPr/>
          <p:nvPr/>
        </p:nvSpPr>
        <p:spPr>
          <a:xfrm rot="8167898">
            <a:off x="5544830" y="4849714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Крест 79">
            <a:hlinkClick r:id="" action="ppaction://macro?name=DragandDrop"/>
          </p:cNvPr>
          <p:cNvSpPr/>
          <p:nvPr/>
        </p:nvSpPr>
        <p:spPr>
          <a:xfrm rot="8167898">
            <a:off x="7553414" y="4804220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Кольцо 80">
            <a:hlinkClick r:id="" action="ppaction://macro?name=DragandDrop"/>
          </p:cNvPr>
          <p:cNvSpPr/>
          <p:nvPr/>
        </p:nvSpPr>
        <p:spPr>
          <a:xfrm>
            <a:off x="8955871" y="217006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Кольцо 81">
            <a:hlinkClick r:id="" action="ppaction://macro?name=DragandDrop"/>
          </p:cNvPr>
          <p:cNvSpPr/>
          <p:nvPr/>
        </p:nvSpPr>
        <p:spPr>
          <a:xfrm>
            <a:off x="4951893" y="417420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hlinkClick r:id="" action="ppaction://macro?name=DragandDrop"/>
          </p:cNvPr>
          <p:cNvSpPr/>
          <p:nvPr/>
        </p:nvSpPr>
        <p:spPr>
          <a:xfrm>
            <a:off x="6980949" y="4172360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Кольцо 84">
            <a:hlinkClick r:id="" action="ppaction://macro?name=DragandDrop"/>
          </p:cNvPr>
          <p:cNvSpPr/>
          <p:nvPr/>
        </p:nvSpPr>
        <p:spPr>
          <a:xfrm>
            <a:off x="4932640" y="6212135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Кольцо 85">
            <a:hlinkClick r:id="" action="ppaction://macro?name=DragandDrop"/>
          </p:cNvPr>
          <p:cNvSpPr/>
          <p:nvPr/>
        </p:nvSpPr>
        <p:spPr>
          <a:xfrm>
            <a:off x="6940527" y="62136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Кольцо 86">
            <a:hlinkClick r:id="" action="ppaction://macro?name=DragandDrop"/>
          </p:cNvPr>
          <p:cNvSpPr/>
          <p:nvPr/>
        </p:nvSpPr>
        <p:spPr>
          <a:xfrm>
            <a:off x="8973471" y="621609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Кольцо 90">
            <a:hlinkClick r:id="" action="ppaction://macro?name=DragandDrop"/>
          </p:cNvPr>
          <p:cNvSpPr/>
          <p:nvPr/>
        </p:nvSpPr>
        <p:spPr>
          <a:xfrm>
            <a:off x="3588441" y="2756382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Кольцо 91">
            <a:hlinkClick r:id="" action="ppaction://macro?name=DragandDrop"/>
          </p:cNvPr>
          <p:cNvSpPr/>
          <p:nvPr/>
        </p:nvSpPr>
        <p:spPr>
          <a:xfrm>
            <a:off x="5623047" y="2810233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Кольцо 93">
            <a:hlinkClick r:id="" action="ppaction://macro?name=DragandDrop"/>
          </p:cNvPr>
          <p:cNvSpPr/>
          <p:nvPr/>
        </p:nvSpPr>
        <p:spPr>
          <a:xfrm>
            <a:off x="3645935" y="477572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Кольцо 94">
            <a:hlinkClick r:id="" action="ppaction://macro?name=DragandDrop"/>
          </p:cNvPr>
          <p:cNvSpPr/>
          <p:nvPr/>
        </p:nvSpPr>
        <p:spPr>
          <a:xfrm>
            <a:off x="5590003" y="487624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Кольцо 68">
            <a:hlinkClick r:id="" action="ppaction://macro?name=DragandDrop"/>
          </p:cNvPr>
          <p:cNvSpPr/>
          <p:nvPr/>
        </p:nvSpPr>
        <p:spPr>
          <a:xfrm>
            <a:off x="5583409" y="712523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Кольцо 58">
            <a:hlinkClick r:id="" action="ppaction://macro?name=DragandDrop"/>
          </p:cNvPr>
          <p:cNvSpPr/>
          <p:nvPr/>
        </p:nvSpPr>
        <p:spPr>
          <a:xfrm>
            <a:off x="4928394" y="2185251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Кольцо 61">
            <a:hlinkClick r:id="" action="ppaction://macro?name=DragandDrop"/>
          </p:cNvPr>
          <p:cNvSpPr/>
          <p:nvPr/>
        </p:nvSpPr>
        <p:spPr>
          <a:xfrm>
            <a:off x="3604047" y="728605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015" y="2506288"/>
            <a:ext cx="1947174" cy="1947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Кольцо 88">
            <a:hlinkClick r:id="" action="ppaction://macro?name=DragandDrop"/>
          </p:cNvPr>
          <p:cNvSpPr/>
          <p:nvPr/>
        </p:nvSpPr>
        <p:spPr>
          <a:xfrm>
            <a:off x="7540904" y="813117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Кольцо 92">
            <a:hlinkClick r:id="" action="ppaction://macro?name=DragandDrop"/>
          </p:cNvPr>
          <p:cNvSpPr/>
          <p:nvPr/>
        </p:nvSpPr>
        <p:spPr>
          <a:xfrm>
            <a:off x="7575786" y="281565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Кольцо 95">
            <a:hlinkClick r:id="" action="ppaction://macro?name=DragandDrop"/>
          </p:cNvPr>
          <p:cNvSpPr/>
          <p:nvPr/>
        </p:nvSpPr>
        <p:spPr>
          <a:xfrm>
            <a:off x="7593796" y="4775821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Крест 73">
            <a:hlinkClick r:id="" action="ppaction://macro?name=DragandDrop"/>
          </p:cNvPr>
          <p:cNvSpPr/>
          <p:nvPr/>
        </p:nvSpPr>
        <p:spPr>
          <a:xfrm rot="8167898">
            <a:off x="7559896" y="281101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Крест 66">
            <a:hlinkClick r:id="" action="ppaction://macro?name=DragandDrop"/>
          </p:cNvPr>
          <p:cNvSpPr/>
          <p:nvPr/>
        </p:nvSpPr>
        <p:spPr>
          <a:xfrm rot="8167898">
            <a:off x="7337846" y="419383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Кольцо 83">
            <a:hlinkClick r:id="" action="ppaction://macro?name=DragandDrop"/>
          </p:cNvPr>
          <p:cNvSpPr/>
          <p:nvPr/>
        </p:nvSpPr>
        <p:spPr>
          <a:xfrm>
            <a:off x="8973471" y="4156789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9EE87D-B5E4-3A5D-DF88-B26A4F59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6" y="269121"/>
            <a:ext cx="976855" cy="886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A227CA-783E-DEEF-CACB-662125B829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" y="1575514"/>
            <a:ext cx="1042486" cy="10424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F4A603-06DD-2CEC-3652-71DF8BEEF0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2671" y="5767088"/>
            <a:ext cx="981541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732BCE-CCBF-0A07-E20A-20A35131DF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4821" y="1616350"/>
            <a:ext cx="1042506" cy="1042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B2938FF-F75B-3800-4682-481972AAD0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2763" y="1606646"/>
            <a:ext cx="1042506" cy="10425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4CEAD-093B-48B2-3694-260023B19B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9768" y="4569251"/>
            <a:ext cx="1042506" cy="10425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D2A9CA-85EE-1A7F-C263-9464D8362D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6501" y="4569251"/>
            <a:ext cx="1042506" cy="10425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2BB8B-0426-EFB3-CF53-4703EFACE6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9954" y="4569251"/>
            <a:ext cx="1042506" cy="10425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C4A61E-4E9C-0FD8-9A66-D2645117F7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9" y="3415901"/>
            <a:ext cx="3171217" cy="3171217"/>
          </a:xfrm>
          <a:prstGeom prst="rect">
            <a:avLst/>
          </a:prstGeom>
        </p:spPr>
      </p:pic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D04FEF5F-0415-B75A-40C3-65818E9DCF64}"/>
              </a:ext>
            </a:extLst>
          </p:cNvPr>
          <p:cNvSpPr/>
          <p:nvPr/>
        </p:nvSpPr>
        <p:spPr>
          <a:xfrm rot="10800000">
            <a:off x="1111373" y="3243737"/>
            <a:ext cx="993591" cy="668649"/>
          </a:xfrm>
          <a:prstGeom prst="curvedUp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50" grpId="0" animBg="1"/>
      <p:bldP spid="50" grpId="1" animBg="1"/>
      <p:bldP spid="50" grpId="2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80" grpId="0" animBg="1"/>
      <p:bldP spid="8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69" grpId="0" animBg="1"/>
      <p:bldP spid="69" grpId="1" animBg="1"/>
      <p:bldP spid="69" grpId="2" animBg="1"/>
      <p:bldP spid="62" grpId="0" animBg="1"/>
      <p:bldP spid="62" grpId="1" animBg="1"/>
      <p:bldP spid="62" grpId="2" animBg="1"/>
      <p:bldP spid="89" grpId="0" animBg="1"/>
      <p:bldP spid="89" grpId="1" animBg="1"/>
      <p:bldP spid="89" grpId="2" animBg="1"/>
      <p:bldP spid="93" grpId="0" animBg="1"/>
      <p:bldP spid="93" grpId="1" animBg="1"/>
      <p:bldP spid="93" grpId="2" animBg="1"/>
      <p:bldP spid="96" grpId="0" animBg="1"/>
      <p:bldP spid="96" grpId="1" animBg="1"/>
      <p:bldP spid="96" grpId="2" animBg="1"/>
      <p:bldP spid="74" grpId="0" animBg="1"/>
      <p:bldP spid="74" grpId="1" animBg="1"/>
      <p:bldP spid="74" grpId="2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7D9AE6-4572-48B4-B973-4DBD13DED48E}"/>
</file>

<file path=customXml/itemProps2.xml><?xml version="1.0" encoding="utf-8"?>
<ds:datastoreItem xmlns:ds="http://schemas.openxmlformats.org/officeDocument/2006/customXml" ds:itemID="{AF571FC5-42CD-4C42-B64E-350B529CA9D0}"/>
</file>

<file path=customXml/itemProps3.xml><?xml version="1.0" encoding="utf-8"?>
<ds:datastoreItem xmlns:ds="http://schemas.openxmlformats.org/officeDocument/2006/customXml" ds:itemID="{14569958-BF8B-48C1-A0EE-99312B8F4078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2025-11-29T17:47:38Z</dcterms:created>
  <dcterms:modified xsi:type="dcterms:W3CDTF">2025-11-29T18:19:49Z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