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C37CF1-FED8-46BF-8697-78C0A1599C11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4287-9735-4D54-AE87-5C6677DD2208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5EF8F-DCDE-4B3B-8C7E-ACF547CB1D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5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2B3D7-20F1-469A-B088-21BA59550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C16EDC-F3F0-4FDF-876A-BA7AAD056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A66B4-5DC3-4C86-84DC-C30F57A3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F154D-6A3D-4DF0-B698-7F4F8372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A489F-5A16-4BEA-B712-97BF6E6C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1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48B69-5659-43C9-A95A-80B2AA56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07BE-D61F-46CC-94D2-8BDE85415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E2629-EA1B-44BB-859A-A9B0948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ADA64-39EE-46F1-A2E1-8FA9F7EE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39900-B72B-4290-9A51-A9CAD748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19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96DD80-6946-4EB2-8574-30492E653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8931AA-11D7-498A-AA7D-E663B05EC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F926F-EDED-4AC2-BA3F-5F2DE66F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C0A83-ED0E-42F6-B9CB-DDEDF6EA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CE4A6-8706-46EF-9D7C-D4589A01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23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DF39D-6262-418E-8E8E-148FA5EA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70363-B251-4DE2-94E6-BF993A39B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3CD0E-2E49-47D9-AFFF-7619736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28C32-5426-4947-B044-78E20BD8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28A66-DEEB-4A8D-AF5C-16179532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9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D4EA1-7EC8-435C-8315-0AA9717A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08CF3-AD39-4A99-BF45-7E0E1D3E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DCF4-E3D3-4FFC-B682-19CC8B55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B21FC-7A34-4FD7-86DC-A3D4C36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940ADC-5093-4A15-A2C9-D646A090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60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4A0B6-DFA6-436F-823A-E5803F1A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8E360-DFBF-4DE3-A054-D80340A4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7F5BF-DA6C-4B53-90C2-3335E7927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90BAB-9179-4ED3-BF76-177AC1B0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ED8B5-7E59-4E34-852D-20798D1E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9B48E7-911C-4F5E-A47A-C0454EC5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0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95476-69F3-498F-9035-945F764E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74D21-CE54-458C-819F-D815B8F1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26D178-0E14-44EB-9AF0-5BC5F8BB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6F2C60-EE05-4CA3-B066-9FB836506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2EB43A-3C40-4582-A062-CDE089007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AACA42-0F4D-4017-A311-0848445F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80ECF1-2A36-4749-A8BB-A7F24EED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67D1B6-0FA3-4E1A-9B64-498C6234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8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9EFA-A0BF-4785-B05D-47D81403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671E69-225C-4552-9A05-29E327BC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9FA46-07C3-4B8F-8671-02FF5670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8EDEED-C1FE-45C8-9F0C-16E91EEC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4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87B409-158F-4A91-9B27-FC86700E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BD04DD-8DF8-4314-8BF9-37268D94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FCBFE5-D817-4281-835B-DDACBF83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402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8DE63-D26D-4F10-AA76-348D322D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49DD3-7B3B-404F-9FA4-F26910062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B46C94-0E16-40BB-82CB-F07817D98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316A2-5497-4161-895D-B592618A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5460-178A-443B-8813-D78064F3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FDBF3E-1BFB-4A8F-9084-510D7E1F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71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1C4B3-98F7-441B-9CF2-83206B7D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063DF2-06FE-4E04-971E-F21650D44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10887-1F08-42E2-A8C7-906CA4378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15DB7-52E8-4B74-A758-09EBC7A5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E6FD74-7515-445D-9D0E-E11E3BB5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CA730-DC86-4B34-A2F7-5B743D8C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98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B8F6C-6FAC-45C3-B52F-B2BA16D4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E5186-D2D2-4491-9F79-5069BA28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1257D0-91C3-4229-B246-95E22129C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00316-1116-44ED-92FA-F8A394572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A2C3C-1871-48C6-B939-FD0C49351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5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D1406A-E21A-E361-2DFF-CFCD73B6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D6EC6C20-884B-A3AA-13E2-AC7024A0CDE9}"/>
              </a:ext>
            </a:extLst>
          </p:cNvPr>
          <p:cNvSpPr/>
          <p:nvPr/>
        </p:nvSpPr>
        <p:spPr>
          <a:xfrm>
            <a:off x="6255528" y="462745"/>
            <a:ext cx="4317778" cy="23192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E0B5E8-AB7B-7876-5A78-FC5E4A692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6" t="2342" r="20995" b="62448"/>
          <a:stretch>
            <a:fillRect/>
          </a:stretch>
        </p:blipFill>
        <p:spPr>
          <a:xfrm>
            <a:off x="7364142" y="787637"/>
            <a:ext cx="2342776" cy="18909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2413EF-A2E3-3959-7861-DF14B3F57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2966" r="44567" b="60259"/>
          <a:stretch>
            <a:fillRect/>
          </a:stretch>
        </p:blipFill>
        <p:spPr>
          <a:xfrm>
            <a:off x="6787699" y="609301"/>
            <a:ext cx="3253436" cy="21040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1D7524-8078-79BE-278A-6505ED0DE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1165" r="74238" b="62201"/>
          <a:stretch>
            <a:fillRect/>
          </a:stretch>
        </p:blipFill>
        <p:spPr>
          <a:xfrm>
            <a:off x="7265250" y="555987"/>
            <a:ext cx="2541618" cy="21104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D3E7C2-4B50-D2FA-09B7-C47FB990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48026" r="79612" b="10162"/>
          <a:stretch>
            <a:fillRect/>
          </a:stretch>
        </p:blipFill>
        <p:spPr>
          <a:xfrm>
            <a:off x="7798607" y="462745"/>
            <a:ext cx="1771101" cy="24552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CEBC3-1FED-7559-A571-AE7D64C51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5" t="44676" r="-594" b="32508"/>
          <a:stretch>
            <a:fillRect/>
          </a:stretch>
        </p:blipFill>
        <p:spPr>
          <a:xfrm>
            <a:off x="7053677" y="893395"/>
            <a:ext cx="3096866" cy="1535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E704DA-4174-B173-E40E-E88316561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 r="76274" b="47443"/>
          <a:stretch>
            <a:fillRect/>
          </a:stretch>
        </p:blipFill>
        <p:spPr>
          <a:xfrm>
            <a:off x="2827113" y="1041170"/>
            <a:ext cx="4436416" cy="53916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F5F6DD-6E43-9020-D2AB-EBDC36035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6" t="5696" r="48255" b="51797"/>
          <a:stretch>
            <a:fillRect/>
          </a:stretch>
        </p:blipFill>
        <p:spPr>
          <a:xfrm>
            <a:off x="7691488" y="561112"/>
            <a:ext cx="1711506" cy="22157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29DE87-002B-D8A3-BFF8-A899455B0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0" t="7611" r="6360" b="57173"/>
          <a:stretch>
            <a:fillRect/>
          </a:stretch>
        </p:blipFill>
        <p:spPr>
          <a:xfrm>
            <a:off x="6865480" y="425186"/>
            <a:ext cx="3097873" cy="22201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7AB612-9E20-2C71-FDA1-52B713959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57217" r="69921" b="10474"/>
          <a:stretch>
            <a:fillRect/>
          </a:stretch>
        </p:blipFill>
        <p:spPr>
          <a:xfrm>
            <a:off x="7053677" y="553415"/>
            <a:ext cx="2761636" cy="22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0BD03D1-6B6B-44EF-A5A8-679BA8EE7F64}"/>
</file>

<file path=customXml/itemProps2.xml><?xml version="1.0" encoding="utf-8"?>
<ds:datastoreItem xmlns:ds="http://schemas.openxmlformats.org/officeDocument/2006/customXml" ds:itemID="{F6171F17-D08F-46C9-B878-4A09B33A3AF2}"/>
</file>

<file path=customXml/itemProps3.xml><?xml version="1.0" encoding="utf-8"?>
<ds:datastoreItem xmlns:ds="http://schemas.openxmlformats.org/officeDocument/2006/customXml" ds:itemID="{C2F54FD1-3090-4BE2-9232-07B150A6273D}"/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Smile</dc:creator>
  <cp:lastModifiedBy>juliamarthuk@gmail.com</cp:lastModifiedBy>
  <cp:revision>25</cp:revision>
  <dcterms:created xsi:type="dcterms:W3CDTF">2023-08-22T12:58:24Z</dcterms:created>
  <dcterms:modified xsi:type="dcterms:W3CDTF">2025-11-29T14:45:08Z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