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7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4DC37CF1-FED8-46BF-8697-78C0A1599C11}">
          <p14:sldIdLst>
            <p14:sldId id="27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21" autoAdjust="0"/>
    <p:restoredTop sz="94660"/>
  </p:normalViewPr>
  <p:slideViewPr>
    <p:cSldViewPr snapToGrid="0">
      <p:cViewPr varScale="1">
        <p:scale>
          <a:sx n="82" d="100"/>
          <a:sy n="82" d="100"/>
        </p:scale>
        <p:origin x="523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FE4287-9735-4D54-AE87-5C6677DD2208}" type="datetimeFigureOut">
              <a:rPr lang="uk-UA" smtClean="0"/>
              <a:t>29.11.2025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A5EF8F-DCDE-4B3B-8C7E-ACF547CB1D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72558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D2B3D7-20F1-469A-B088-21BA59550D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9C16EDC-F3F0-4FDF-876A-BA7AAD056D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3A66B4-5DC3-4C86-84DC-C30F57A34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C177A-8316-4AA6-BA9D-7FF4533B1FA5}" type="datetimeFigureOut">
              <a:rPr lang="uk-UA" smtClean="0"/>
              <a:t>29.11.2025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CF154D-6A3D-4DF0-B698-7F4F83726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AA489F-5A16-4BEA-B712-97BF6E6C4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1E559-9BEE-4B9B-A37E-9CE34A6AE0E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61311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E48B69-5659-43C9-A95A-80B2AA568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16C07BE-D61F-46CC-94D2-8BDE854158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B0E2629-EA1B-44BB-859A-A9B094831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C177A-8316-4AA6-BA9D-7FF4533B1FA5}" type="datetimeFigureOut">
              <a:rPr lang="uk-UA" smtClean="0"/>
              <a:t>29.11.2025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5ADA64-39EE-46F1-A2E1-8FA9F7EEC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039900-B72B-4290-9A51-A9CAD748D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1E559-9BEE-4B9B-A37E-9CE34A6AE0E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53198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396DD80-6946-4EB2-8574-30492E6534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08931AA-11D7-498A-AA7D-E663B05ECF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5F926F-EDED-4AC2-BA3F-5F2DE66F0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C177A-8316-4AA6-BA9D-7FF4533B1FA5}" type="datetimeFigureOut">
              <a:rPr lang="uk-UA" smtClean="0"/>
              <a:t>29.11.2025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1C0A83-ED0E-42F6-B9CB-DDEDF6EAA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ACE4A6-8706-46EF-9D7C-D4589A018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1E559-9BEE-4B9B-A37E-9CE34A6AE0E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77231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CDF39D-6262-418E-8E8E-148FA5EAC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F470363-B251-4DE2-94E6-BF993A39BC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43CD0E-2E49-47D9-AFFF-761973638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C177A-8316-4AA6-BA9D-7FF4533B1FA5}" type="datetimeFigureOut">
              <a:rPr lang="uk-UA" smtClean="0"/>
              <a:t>29.11.2025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AF28C32-5426-4947-B044-78E20BD8D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928A66-DEEB-4A8D-AF5C-16179532E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1E559-9BEE-4B9B-A37E-9CE34A6AE0E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10971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2D4EA1-7EC8-435C-8315-0AA9717A3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D908CF3-AD39-4A99-BF45-7E0E1D3E8B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DADCF4-E3D3-4FFC-B682-19CC8B55E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C177A-8316-4AA6-BA9D-7FF4533B1FA5}" type="datetimeFigureOut">
              <a:rPr lang="uk-UA" smtClean="0"/>
              <a:t>29.11.2025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11B21FC-7A34-4FD7-86DC-A3D4C36C5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940ADC-5093-4A15-A2C9-D646A0905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1E559-9BEE-4B9B-A37E-9CE34A6AE0E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39605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A4A0B6-DFA6-436F-823A-E5803F1A1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028E360-DFBF-4DE3-A054-D80340A47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B27F5BF-DA6C-4B53-90C2-3335E79270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E90BAB-9179-4ED3-BF76-177AC1B09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C177A-8316-4AA6-BA9D-7FF4533B1FA5}" type="datetimeFigureOut">
              <a:rPr lang="uk-UA" smtClean="0"/>
              <a:t>29.11.2025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06ED8B5-7E59-4E34-852D-20798D1ED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A9B48E7-911C-4F5E-A47A-C0454EC58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1E559-9BEE-4B9B-A37E-9CE34A6AE0E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39057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F95476-69F3-498F-9035-945F764E5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F074D21-CE54-458C-819F-D815B8F12D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326D178-0E14-44EB-9AF0-5BC5F8BBFF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66F2C60-EE05-4CA3-B066-9FB8365067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12EB43A-3C40-4582-A062-CDE0890078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BAACA42-0F4D-4017-A311-0848445F5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C177A-8316-4AA6-BA9D-7FF4533B1FA5}" type="datetimeFigureOut">
              <a:rPr lang="uk-UA" smtClean="0"/>
              <a:t>29.11.2025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E80ECF1-2A36-4749-A8BB-A7F24EED4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567D1B6-0FA3-4E1A-9B64-498C6234A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1E559-9BEE-4B9B-A37E-9CE34A6AE0E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92856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8E9EFA-A0BF-4785-B05D-47D814030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4671E69-225C-4552-9A05-29E327BC2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C177A-8316-4AA6-BA9D-7FF4533B1FA5}" type="datetimeFigureOut">
              <a:rPr lang="uk-UA" smtClean="0"/>
              <a:t>29.11.2025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249FA46-07C3-4B8F-8671-02FF56704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E8EDEED-C1FE-45C8-9F0C-16E91EEC8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1E559-9BEE-4B9B-A37E-9CE34A6AE0E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74413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187B409-158F-4A91-9B27-FC86700E8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C177A-8316-4AA6-BA9D-7FF4533B1FA5}" type="datetimeFigureOut">
              <a:rPr lang="uk-UA" smtClean="0"/>
              <a:t>29.11.2025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4BD04DD-8DF8-4314-8BF9-37268D940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4FCBFE5-D817-4281-835B-DDACBF836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1E559-9BEE-4B9B-A37E-9CE34A6AE0E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4026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18DE63-D26D-4F10-AA76-348D322D4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9F49DD3-7B3B-404F-9FA4-F269100622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0B46C94-0E16-40BB-82CB-F07817D985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31316A2-5497-4161-895D-B592618A0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C177A-8316-4AA6-BA9D-7FF4533B1FA5}" type="datetimeFigureOut">
              <a:rPr lang="uk-UA" smtClean="0"/>
              <a:t>29.11.2025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F45460-178A-443B-8813-D78064F38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FDBF3E-1BFB-4A8F-9084-510D7E1F7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1E559-9BEE-4B9B-A37E-9CE34A6AE0E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87159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11C4B3-98F7-441B-9CF2-83206B7DE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8063DF2-06FE-4E04-971E-F21650D44B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AE10887-1F08-42E2-A8C7-906CA4378A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8115DB7-52E8-4B74-A758-09EBC7A5E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C177A-8316-4AA6-BA9D-7FF4533B1FA5}" type="datetimeFigureOut">
              <a:rPr lang="uk-UA" smtClean="0"/>
              <a:t>29.11.2025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BE6FD74-7515-445D-9D0E-E11E3BB5C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D1CA730-DC86-4B34-A2F7-5B743D8C7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1E559-9BEE-4B9B-A37E-9CE34A6AE0E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79981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CB8F6C-6FAC-45C3-B52F-B2BA16D40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B2E5186-D2D2-4491-9F79-5069BA2896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11257D0-91C3-4229-B246-95E22129C1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EC177A-8316-4AA6-BA9D-7FF4533B1FA5}" type="datetimeFigureOut">
              <a:rPr lang="uk-UA" smtClean="0"/>
              <a:t>29.11.2025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0200316-1116-44ED-92FA-F8A3945724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65A2C3C-1871-48C6-B939-FD0C493512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B1E559-9BEE-4B9B-A37E-9CE34A6AE0E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45451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220D37-B958-C24A-BA24-6504EF6706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D670369-BA6B-03C0-FEE9-655D53485F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676A126-8480-8D08-C182-7A6CB8EBF1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4" t="56774" r="53710"/>
          <a:stretch>
            <a:fillRect/>
          </a:stretch>
        </p:blipFill>
        <p:spPr>
          <a:xfrm>
            <a:off x="1759974" y="2905921"/>
            <a:ext cx="3913238" cy="3881058"/>
          </a:xfrm>
          <a:prstGeom prst="rect">
            <a:avLst/>
          </a:prstGeom>
        </p:spPr>
      </p:pic>
      <p:sp>
        <p:nvSpPr>
          <p:cNvPr id="5" name="Прямокутник: округлені кути 4">
            <a:extLst>
              <a:ext uri="{FF2B5EF4-FFF2-40B4-BE49-F238E27FC236}">
                <a16:creationId xmlns:a16="http://schemas.microsoft.com/office/drawing/2014/main" id="{BDFCD696-56C1-96C6-A130-980DB3AAE7DB}"/>
              </a:ext>
            </a:extLst>
          </p:cNvPr>
          <p:cNvSpPr/>
          <p:nvPr/>
        </p:nvSpPr>
        <p:spPr>
          <a:xfrm>
            <a:off x="4994787" y="324466"/>
            <a:ext cx="7197213" cy="4227870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689ABD7-B16F-4167-C2E1-885AD78F0B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16" t="6451" r="32903" b="56273"/>
          <a:stretch>
            <a:fillRect/>
          </a:stretch>
        </p:blipFill>
        <p:spPr>
          <a:xfrm>
            <a:off x="4994787" y="440346"/>
            <a:ext cx="1897626" cy="176208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9819741-8A18-193A-DD9A-EBFC95DEB8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05" t="57419" r="10461" b="6953"/>
          <a:stretch>
            <a:fillRect/>
          </a:stretch>
        </p:blipFill>
        <p:spPr>
          <a:xfrm>
            <a:off x="6946009" y="582280"/>
            <a:ext cx="2111790" cy="1601004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9287E59D-8829-2D34-F048-A6E7132E20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9" t="51685" r="75040" b="4587"/>
          <a:stretch>
            <a:fillRect/>
          </a:stretch>
        </p:blipFill>
        <p:spPr>
          <a:xfrm>
            <a:off x="9057799" y="404880"/>
            <a:ext cx="2111790" cy="243055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4C510A2-761E-0EB0-3828-36B6647F6B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98" t="49247" r="43750" b="12904"/>
          <a:stretch>
            <a:fillRect/>
          </a:stretch>
        </p:blipFill>
        <p:spPr>
          <a:xfrm>
            <a:off x="5191968" y="2099366"/>
            <a:ext cx="2546556" cy="2049667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94E8C34B-7BD8-23E7-DDC4-71F4AF7541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8" t="2509" r="59915" b="65950"/>
          <a:stretch>
            <a:fillRect/>
          </a:stretch>
        </p:blipFill>
        <p:spPr>
          <a:xfrm>
            <a:off x="9804942" y="2509737"/>
            <a:ext cx="1726114" cy="1838524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58BE5783-19B9-0B27-FA75-D4C280470A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32" t="50000" r="20000" b="8397"/>
          <a:stretch>
            <a:fillRect/>
          </a:stretch>
        </p:blipFill>
        <p:spPr>
          <a:xfrm>
            <a:off x="7817717" y="2835431"/>
            <a:ext cx="1424167" cy="1420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055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20EB0E0F-2E58-4FEF-BA4E-2659311C21FC}"/>
</file>

<file path=customXml/itemProps2.xml><?xml version="1.0" encoding="utf-8"?>
<ds:datastoreItem xmlns:ds="http://schemas.openxmlformats.org/officeDocument/2006/customXml" ds:itemID="{086A2049-067C-48FE-9956-DCA4504111C7}"/>
</file>

<file path=customXml/itemProps3.xml><?xml version="1.0" encoding="utf-8"?>
<ds:datastoreItem xmlns:ds="http://schemas.openxmlformats.org/officeDocument/2006/customXml" ds:itemID="{297B544A-B52E-4C9D-A25B-07BFB297CB32}"/>
</file>

<file path=docProps/app.xml><?xml version="1.0" encoding="utf-8"?>
<Properties xmlns="http://schemas.openxmlformats.org/officeDocument/2006/extended-properties" xmlns:vt="http://schemas.openxmlformats.org/officeDocument/2006/docPropsVTypes">
  <TotalTime>839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Smile</dc:creator>
  <cp:lastModifiedBy>juliamarthuk@gmail.com</cp:lastModifiedBy>
  <cp:revision>25</cp:revision>
  <dcterms:created xsi:type="dcterms:W3CDTF">2023-08-22T12:58:24Z</dcterms:created>
  <dcterms:modified xsi:type="dcterms:W3CDTF">2025-11-29T14:33:57Z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