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C37CF1-FED8-46BF-8697-78C0A1599C11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83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4287-9735-4D54-AE87-5C6677DD2208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5EF8F-DCDE-4B3B-8C7E-ACF547CB1D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2B3D7-20F1-469A-B088-21BA59550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C16EDC-F3F0-4FDF-876A-BA7AAD05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A66B4-5DC3-4C86-84DC-C30F57A3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F154D-6A3D-4DF0-B698-7F4F8372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A489F-5A16-4BEA-B712-97BF6E6C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1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48B69-5659-43C9-A95A-80B2AA56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7BE-D61F-46CC-94D2-8BDE85415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E2629-EA1B-44BB-859A-A9B0948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ADA64-39EE-46F1-A2E1-8FA9F7EE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39900-B72B-4290-9A51-A9CAD748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19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96DD80-6946-4EB2-8574-30492E653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8931AA-11D7-498A-AA7D-E663B05EC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F926F-EDED-4AC2-BA3F-5F2DE66F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C0A83-ED0E-42F6-B9CB-DDEDF6EA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CE4A6-8706-46EF-9D7C-D4589A01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2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DF39D-6262-418E-8E8E-148FA5EA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70363-B251-4DE2-94E6-BF993A39B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3CD0E-2E49-47D9-AFFF-7619736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28C32-5426-4947-B044-78E20BD8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28A66-DEEB-4A8D-AF5C-1617953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9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D4EA1-7EC8-435C-8315-0AA9717A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08CF3-AD39-4A99-BF45-7E0E1D3E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DCF4-E3D3-4FFC-B682-19CC8B55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B21FC-7A34-4FD7-86DC-A3D4C36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40ADC-5093-4A15-A2C9-D646A090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60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4A0B6-DFA6-436F-823A-E5803F1A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8E360-DFBF-4DE3-A054-D80340A4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7F5BF-DA6C-4B53-90C2-3335E7927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90BAB-9179-4ED3-BF76-177AC1B0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ED8B5-7E59-4E34-852D-20798D1E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9B48E7-911C-4F5E-A47A-C0454EC5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0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95476-69F3-498F-9035-945F764E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74D21-CE54-458C-819F-D815B8F1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26D178-0E14-44EB-9AF0-5BC5F8BB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6F2C60-EE05-4CA3-B066-9FB836506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EB43A-3C40-4582-A062-CDE08900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AACA42-0F4D-4017-A311-0848445F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0ECF1-2A36-4749-A8BB-A7F24EED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7D1B6-0FA3-4E1A-9B64-498C6234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8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9EFA-A0BF-4785-B05D-47D81403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671E69-225C-4552-9A05-29E327BC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9FA46-07C3-4B8F-8671-02FF5670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8EDEED-C1FE-45C8-9F0C-16E91EEC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4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87B409-158F-4A91-9B27-FC86700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BD04DD-8DF8-4314-8BF9-37268D94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FCBFE5-D817-4281-835B-DDACBF83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02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DE63-D26D-4F10-AA76-348D322D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49DD3-7B3B-404F-9FA4-F2691006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B46C94-0E16-40BB-82CB-F07817D98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316A2-5497-4161-895D-B592618A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5460-178A-443B-8813-D78064F3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FDBF3E-1BFB-4A8F-9084-510D7E1F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71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1C4B3-98F7-441B-9CF2-83206B7D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063DF2-06FE-4E04-971E-F21650D4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10887-1F08-42E2-A8C7-906CA437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15DB7-52E8-4B74-A758-09EBC7A5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E6FD74-7515-445D-9D0E-E11E3BB5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CA730-DC86-4B34-A2F7-5B743D8C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8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B8F6C-6FAC-45C3-B52F-B2BA16D4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E5186-D2D2-4491-9F79-5069BA28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257D0-91C3-4229-B246-95E22129C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00316-1116-44ED-92FA-F8A394572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A2C3C-1871-48C6-B939-FD0C49351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4CCA-922F-93C1-873F-2DABAA4C0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5538F-BA77-98E9-6EA1-47CEB8F42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CCA97-5B70-ACC6-F1BF-543BD8589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4" t="53324" r="3775"/>
          <a:stretch>
            <a:fillRect/>
          </a:stretch>
        </p:blipFill>
        <p:spPr>
          <a:xfrm>
            <a:off x="5067080" y="2260859"/>
            <a:ext cx="2688442" cy="3201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27E9C1-B257-16D5-D604-24C947B2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73" y="-369840"/>
            <a:ext cx="4635610" cy="24745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C0287C-FB82-7A82-EF16-0BBB1B93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0" y="-429372"/>
            <a:ext cx="4901682" cy="2474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1B4901-A2C8-457A-6DEF-E0097AA07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25" y="-488904"/>
            <a:ext cx="5552090" cy="24745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7119AE-B1E2-6DBD-F784-97EF6E968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047" y="-509217"/>
            <a:ext cx="9007132" cy="63727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B979A2-73D7-C2ED-ACE4-92690FD44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500" y="3529869"/>
            <a:ext cx="5733288" cy="3224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29EB7-A6B4-B48A-FF75-6E7B0E8F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8" t="42418" r="7689" b="8249"/>
          <a:stretch>
            <a:fillRect/>
          </a:stretch>
        </p:blipFill>
        <p:spPr>
          <a:xfrm>
            <a:off x="6682569" y="2620250"/>
            <a:ext cx="3350191" cy="40591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02A342-164A-2151-6DB2-9225905199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6" t="10019" r="4600" b="57181"/>
          <a:stretch>
            <a:fillRect/>
          </a:stretch>
        </p:blipFill>
        <p:spPr>
          <a:xfrm>
            <a:off x="8737975" y="2190258"/>
            <a:ext cx="330033" cy="1010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FA4224-C0D6-3F59-0510-B98A67D29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6" t="10019" r="4600" b="57181"/>
          <a:stretch>
            <a:fillRect/>
          </a:stretch>
        </p:blipFill>
        <p:spPr>
          <a:xfrm>
            <a:off x="8453359" y="2280452"/>
            <a:ext cx="330033" cy="10107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B30B51-9A47-C697-5B46-4BBFBA764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6" t="10019" r="4600" b="57181"/>
          <a:stretch>
            <a:fillRect/>
          </a:stretch>
        </p:blipFill>
        <p:spPr>
          <a:xfrm>
            <a:off x="8195012" y="2260859"/>
            <a:ext cx="330033" cy="10107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94DDD-FB45-0DDE-BBD7-A0A26F482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6" t="10019" r="4600" b="57181"/>
          <a:stretch>
            <a:fillRect/>
          </a:stretch>
        </p:blipFill>
        <p:spPr>
          <a:xfrm>
            <a:off x="7905615" y="2247879"/>
            <a:ext cx="330033" cy="10107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8B0D21-5D4B-16E3-124F-76EF71402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8390" r="58479" b="12667"/>
          <a:stretch>
            <a:fillRect/>
          </a:stretch>
        </p:blipFill>
        <p:spPr>
          <a:xfrm>
            <a:off x="7936665" y="1513372"/>
            <a:ext cx="283791" cy="7715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5FFDB4-875E-83AD-BFB6-E18921BBB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8390" r="58479" b="12667"/>
          <a:stretch>
            <a:fillRect/>
          </a:stretch>
        </p:blipFill>
        <p:spPr>
          <a:xfrm>
            <a:off x="8215770" y="1511929"/>
            <a:ext cx="283791" cy="7715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B4E3B-B7E8-7121-251D-57AA88D9C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8390" r="58479" b="12667"/>
          <a:stretch>
            <a:fillRect/>
          </a:stretch>
        </p:blipFill>
        <p:spPr>
          <a:xfrm>
            <a:off x="8467393" y="1553976"/>
            <a:ext cx="283791" cy="7715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9E20DEF-3E4F-60CA-B157-2A15FB565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8390" r="58479" b="12667"/>
          <a:stretch>
            <a:fillRect/>
          </a:stretch>
        </p:blipFill>
        <p:spPr>
          <a:xfrm>
            <a:off x="8759519" y="1489346"/>
            <a:ext cx="283791" cy="7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35CB49B-42E9-4489-B614-CA39CEFF7B70}"/>
</file>

<file path=customXml/itemProps2.xml><?xml version="1.0" encoding="utf-8"?>
<ds:datastoreItem xmlns:ds="http://schemas.openxmlformats.org/officeDocument/2006/customXml" ds:itemID="{3CA2F634-93E0-4B8C-BEAA-C621DEF35050}"/>
</file>

<file path=customXml/itemProps3.xml><?xml version="1.0" encoding="utf-8"?>
<ds:datastoreItem xmlns:ds="http://schemas.openxmlformats.org/officeDocument/2006/customXml" ds:itemID="{3D8A622E-8D02-48C6-9BFC-28497014131B}"/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Smile</dc:creator>
  <cp:lastModifiedBy>juliamarthuk@gmail.com</cp:lastModifiedBy>
  <cp:revision>25</cp:revision>
  <dcterms:created xsi:type="dcterms:W3CDTF">2023-08-22T12:58:24Z</dcterms:created>
  <dcterms:modified xsi:type="dcterms:W3CDTF">2025-11-29T14:29:38Z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