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DC37CF1-FED8-46BF-8697-78C0A1599C11}">
          <p14:sldIdLst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21" autoAdjust="0"/>
    <p:restoredTop sz="94660"/>
  </p:normalViewPr>
  <p:slideViewPr>
    <p:cSldViewPr snapToGrid="0">
      <p:cViewPr varScale="1">
        <p:scale>
          <a:sx n="79" d="100"/>
          <a:sy n="79" d="100"/>
        </p:scale>
        <p:origin x="883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E4287-9735-4D54-AE87-5C6677DD2208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5EF8F-DCDE-4B3B-8C7E-ACF547CB1D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255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2B3D7-20F1-469A-B088-21BA59550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C16EDC-F3F0-4FDF-876A-BA7AAD056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3A66B4-5DC3-4C86-84DC-C30F57A34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CF154D-6A3D-4DF0-B698-7F4F83726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AA489F-5A16-4BEA-B712-97BF6E6C4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1311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E48B69-5659-43C9-A95A-80B2AA568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6C07BE-D61F-46CC-94D2-8BDE85415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0E2629-EA1B-44BB-859A-A9B0948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5ADA64-39EE-46F1-A2E1-8FA9F7EEC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039900-B72B-4290-9A51-A9CAD748D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3198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96DD80-6946-4EB2-8574-30492E6534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8931AA-11D7-498A-AA7D-E663B05EC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5F926F-EDED-4AC2-BA3F-5F2DE66F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1C0A83-ED0E-42F6-B9CB-DDEDF6EAA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ACE4A6-8706-46EF-9D7C-D4589A018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7231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DF39D-6262-418E-8E8E-148FA5EAC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470363-B251-4DE2-94E6-BF993A39B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43CD0E-2E49-47D9-AFFF-761973638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F28C32-5426-4947-B044-78E20BD8D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928A66-DEEB-4A8D-AF5C-16179532E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097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D4EA1-7EC8-435C-8315-0AA9717A3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908CF3-AD39-4A99-BF45-7E0E1D3E8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DCF4-E3D3-4FFC-B682-19CC8B55E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1B21FC-7A34-4FD7-86DC-A3D4C36C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940ADC-5093-4A15-A2C9-D646A090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960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A4A0B6-DFA6-436F-823A-E5803F1A1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28E360-DFBF-4DE3-A054-D80340A47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27F5BF-DA6C-4B53-90C2-3335E7927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E90BAB-9179-4ED3-BF76-177AC1B0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6ED8B5-7E59-4E34-852D-20798D1E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9B48E7-911C-4F5E-A47A-C0454EC58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9057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95476-69F3-498F-9035-945F764E5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074D21-CE54-458C-819F-D815B8F12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26D178-0E14-44EB-9AF0-5BC5F8BBF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6F2C60-EE05-4CA3-B066-9FB8365067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12EB43A-3C40-4582-A062-CDE089007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AACA42-0F4D-4017-A311-0848445F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E80ECF1-2A36-4749-A8BB-A7F24EED4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67D1B6-0FA3-4E1A-9B64-498C6234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2856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E9EFA-A0BF-4785-B05D-47D81403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4671E69-225C-4552-9A05-29E327BC2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249FA46-07C3-4B8F-8671-02FF56704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8EDEED-C1FE-45C8-9F0C-16E91EEC8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4413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87B409-158F-4A91-9B27-FC86700E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4BD04DD-8DF8-4314-8BF9-37268D94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FCBFE5-D817-4281-835B-DDACBF836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4026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8DE63-D26D-4F10-AA76-348D322D4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F49DD3-7B3B-404F-9FA4-F26910062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B46C94-0E16-40BB-82CB-F07817D98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316A2-5497-4161-895D-B592618A0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F45460-178A-443B-8813-D78064F38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FDBF3E-1BFB-4A8F-9084-510D7E1F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71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1C4B3-98F7-441B-9CF2-83206B7DE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8063DF2-06FE-4E04-971E-F21650D44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E10887-1F08-42E2-A8C7-906CA4378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115DB7-52E8-4B74-A758-09EBC7A5E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E6FD74-7515-445D-9D0E-E11E3BB5C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1CA730-DC86-4B34-A2F7-5B743D8C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9981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B8F6C-6FAC-45C3-B52F-B2BA16D4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2E5186-D2D2-4491-9F79-5069BA28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1257D0-91C3-4229-B246-95E22129C1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C177A-8316-4AA6-BA9D-7FF4533B1FA5}" type="datetimeFigureOut">
              <a:rPr lang="uk-UA" smtClean="0"/>
              <a:t>29.11.2025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200316-1116-44ED-92FA-F8A3945724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5A2C3C-1871-48C6-B939-FD0C49351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1E559-9BEE-4B9B-A37E-9CE34A6AE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545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58694C-B06A-C6EA-1D3E-13B92A0BA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DF8772-F80C-1589-F797-6931760AA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73" y="-369840"/>
            <a:ext cx="4635610" cy="2474595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B55B1474-6AD0-0B18-2E7C-4D305418F23C}"/>
              </a:ext>
            </a:extLst>
          </p:cNvPr>
          <p:cNvSpPr/>
          <p:nvPr/>
        </p:nvSpPr>
        <p:spPr>
          <a:xfrm>
            <a:off x="8595200" y="3088057"/>
            <a:ext cx="3053968" cy="222316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8794D3-E3F3-61F9-84A2-5A5FBCC93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40" y="-429372"/>
            <a:ext cx="4901682" cy="24745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A412D2-B7C0-7683-092D-4B37C9B4F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" t="6331" r="75884" b="57586"/>
          <a:stretch>
            <a:fillRect/>
          </a:stretch>
        </p:blipFill>
        <p:spPr>
          <a:xfrm>
            <a:off x="9245607" y="3219627"/>
            <a:ext cx="1867325" cy="20213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F23EE11-A25F-B54E-2A00-A4E6E361A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225" y="-488904"/>
            <a:ext cx="5552090" cy="2474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73FD26-11F1-98B3-28FC-3E120C5E6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2" t="4244" r="45120" b="50000"/>
          <a:stretch>
            <a:fillRect/>
          </a:stretch>
        </p:blipFill>
        <p:spPr>
          <a:xfrm>
            <a:off x="9467527" y="3303690"/>
            <a:ext cx="1761905" cy="179190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916FFAC-48B4-BD6A-DEE0-9EA6E3F7A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893" y="506112"/>
            <a:ext cx="9007132" cy="637279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E8E07B9-BADF-B6D0-DEA2-DD6EE3D96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1" r="23066" b="59867"/>
          <a:stretch>
            <a:fillRect/>
          </a:stretch>
        </p:blipFill>
        <p:spPr>
          <a:xfrm>
            <a:off x="9303857" y="3102600"/>
            <a:ext cx="1867325" cy="223930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93D7EAC-E30C-E29A-A52A-1884796975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0733" y="2884907"/>
            <a:ext cx="7146601" cy="401996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FDEEF3B-B034-CA38-A315-AB5D33BD30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2" t="48091" r="12779" b="7269"/>
          <a:stretch>
            <a:fillRect/>
          </a:stretch>
        </p:blipFill>
        <p:spPr>
          <a:xfrm>
            <a:off x="8842497" y="3326276"/>
            <a:ext cx="1778568" cy="189247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52112F7-3CC2-5BB1-02D9-191A631B83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85" y="1151020"/>
            <a:ext cx="9718339" cy="575385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5245197-1DCC-5AA8-9AF6-9D420067DF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5" t="49765" r="65729" b="24629"/>
          <a:stretch>
            <a:fillRect/>
          </a:stretch>
        </p:blipFill>
        <p:spPr>
          <a:xfrm rot="21063950">
            <a:off x="4690505" y="448101"/>
            <a:ext cx="1082914" cy="136875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9165E03-18EF-45AC-2E5E-21315A0939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" t="59600" r="79450" b="9066"/>
          <a:stretch>
            <a:fillRect/>
          </a:stretch>
        </p:blipFill>
        <p:spPr>
          <a:xfrm rot="1293724">
            <a:off x="6315248" y="458647"/>
            <a:ext cx="1016061" cy="11424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B10E4E-8B75-C208-CF8D-4814965A26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1" r="28300" b="46800"/>
          <a:stretch>
            <a:fillRect/>
          </a:stretch>
        </p:blipFill>
        <p:spPr>
          <a:xfrm>
            <a:off x="1883406" y="2474595"/>
            <a:ext cx="2848057" cy="436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B1EE0F3-3B58-4002-8893-27B8BB6F948B}"/>
</file>

<file path=customXml/itemProps2.xml><?xml version="1.0" encoding="utf-8"?>
<ds:datastoreItem xmlns:ds="http://schemas.openxmlformats.org/officeDocument/2006/customXml" ds:itemID="{028F01DD-9F16-4625-B42A-313F4F1CD3AA}"/>
</file>

<file path=customXml/itemProps3.xml><?xml version="1.0" encoding="utf-8"?>
<ds:datastoreItem xmlns:ds="http://schemas.openxmlformats.org/officeDocument/2006/customXml" ds:itemID="{41DF5470-A482-4ABB-81A7-D02E11882DE0}"/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Smile</dc:creator>
  <cp:lastModifiedBy>juliamarthuk@gmail.com</cp:lastModifiedBy>
  <cp:revision>25</cp:revision>
  <dcterms:created xsi:type="dcterms:W3CDTF">2023-08-22T12:58:24Z</dcterms:created>
  <dcterms:modified xsi:type="dcterms:W3CDTF">2025-11-29T14:24:39Z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