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14:15:10.0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8AC5-BE84-776E-1190-BD2CC8FF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2409E-2AE3-8106-A89F-06CE8DC8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ACF64-B85F-5782-7448-47CBFAFF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266E4-5DB1-17B9-28BF-B9CCB6F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68BD2F-7882-7F3E-707D-CD2F15910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6A73B-5CF1-2F56-6DE0-1085D768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F465D0-6215-E608-8E5E-B40FA715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3F379-D836-436F-2D23-92DE6596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0A57B-B85D-00CA-9794-C4696656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70EFD-529D-795C-2A52-54678DCA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7D8DF3-1E0D-2FFD-4018-EA7220C86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F40B8-9659-AD71-4F20-A880256D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34DB-69C1-7D5A-2216-5C43B313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13F8F-D3BA-2BC6-333F-1E370399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7112A1-605E-33A7-AD9E-7A6346E4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2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B6B8-BC66-6285-E311-A61A1C9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74A0F-C357-3EC9-FA3D-9181F2C8B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D21FA-28ED-81A3-6ECC-8D001477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E2BEC-64BC-5B86-E4FC-C28A36AB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455E9B-813B-1871-F7A2-C533B31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D6D3-B847-0F45-809E-DBFE4FD1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D0B47-20C4-F132-ECE8-A1A7FE76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72D27-C78D-8736-0C5B-449248B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3A480-6F79-E4ED-9A90-D380A11E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CAB6-FC1D-0EAE-2628-D5DA2C10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6272-29B9-E72A-BC06-206C7D17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B3D212-33D8-0F3F-BB3F-90F9EBF54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AED8D-D7F2-C2CB-B021-CD1DE0BF2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DC99D0-2797-8795-3162-4EAE9FCC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15E354-E13E-246F-A40D-3D5F1EE8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0C9A3-076B-134C-F565-C944AB1F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7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D984E-199D-D3E6-6F7C-A86B7BB74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749D5-5106-A57E-3A50-8C7FDB15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47A9D-4E8C-8A6C-620F-E8684DE4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4AB8B4-B497-9550-5DAE-72F895028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AC92DB-1345-6126-4E15-025667332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1C7288-334A-EE60-3B9C-B4B71827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126F92-F6B3-A077-7B7D-51A61D0B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72F9B9-52AA-E47B-8EDD-78E1964C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4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17C1D-7685-5768-4BD1-C91B0393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07EEE-CE70-FB75-C585-C523C524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4C470A-CFF2-5645-24EB-4C14EC00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D7F5DB-C2B1-7F20-AD33-EDFF9B83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F263E6-8EAD-E98D-F308-A8269567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938FDF-1D3B-E7CE-9AA8-90B3D88E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BF89ED-B6BA-329B-8174-E4D01D2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654B5-7740-541A-1E8F-6FAF94E9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48973-FC66-FFA7-4088-618521150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C3400-08F7-7CBC-87F7-4B35D6A5E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0BFBED-C0BE-78EF-7707-C5F4EE9B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862A5-0C8C-6A35-9113-8AD052D3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8FDAE4-4563-0439-ABEC-6989101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4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3D1BA-2812-17BD-B510-E5785648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28ABC7-E940-8CC2-0A3E-C4830D94E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FB33DD-D164-A187-A625-86C65853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209F65-442F-0684-E6ED-D4E99E26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B2DAF3-9169-7789-920C-28855AFB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C9AA4-22F7-6EBD-203A-A43A8B8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163ED-B7C1-CD9C-9077-6343C296F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A9FCD7-4A1B-2428-CE44-0B131F828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24194-FBB0-DD72-C6FB-FC3E47537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2007-6BC0-45F5-B58A-3CDE31F9E1BB}" type="datetimeFigureOut">
              <a:rPr lang="ru-RU" smtClean="0"/>
              <a:t>29.11.2025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8319A-CEA4-81F9-AE8E-500F8F291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D759-273C-9071-9DA6-1E46BD595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FEEB-3EC0-463E-87DC-6F878BFC5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05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3F2E1-F523-E0F1-4DA5-7F9ECBB31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9058E-8DB4-AFD8-5ED5-E89F6B732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56" b="91309" l="9961" r="89844">
                        <a14:foregroundMark x1="16016" y1="15527" x2="24609" y2="56543"/>
                        <a14:foregroundMark x1="35938" y1="87793" x2="48926" y2="91211"/>
                        <a14:foregroundMark x1="48926" y1="91211" x2="63086" y2="86719"/>
                        <a14:foregroundMark x1="63086" y1="86719" x2="64160" y2="85547"/>
                        <a14:foregroundMark x1="57031" y1="89746" x2="43164" y2="91113"/>
                        <a14:foregroundMark x1="61719" y1="90332" x2="61719" y2="90332"/>
                        <a14:foregroundMark x1="62793" y1="90527" x2="60645" y2="90527"/>
                        <a14:foregroundMark x1="61328" y1="91113" x2="63770" y2="90332"/>
                        <a14:foregroundMark x1="62305" y1="90332" x2="60449" y2="91113"/>
                        <a14:foregroundMark x1="64160" y1="89648" x2="58203" y2="91113"/>
                        <a14:foregroundMark x1="60254" y1="90527" x2="31836" y2="89160"/>
                        <a14:foregroundMark x1="31836" y1="89160" x2="31055" y2="88867"/>
                        <a14:foregroundMark x1="59668" y1="91309" x2="72168" y2="88086"/>
                        <a14:foregroundMark x1="72168" y1="88086" x2="74121" y2="83887"/>
                        <a14:foregroundMark x1="26270" y1="13379" x2="38379" y2="11133"/>
                        <a14:foregroundMark x1="38379" y1="11133" x2="55859" y2="11816"/>
                        <a14:foregroundMark x1="55859" y1="11816" x2="71387" y2="11621"/>
                        <a14:foregroundMark x1="71387" y1="11621" x2="76172" y2="11621"/>
                        <a14:foregroundMark x1="85059" y1="11133" x2="83398" y2="11523"/>
                        <a14:foregroundMark x1="15332" y1="10156" x2="15332" y2="11133"/>
                        <a14:foregroundMark x1="70703" y1="40332" x2="58691" y2="36035"/>
                        <a14:foregroundMark x1="58691" y1="36035" x2="30273" y2="42383"/>
                        <a14:foregroundMark x1="30273" y1="42383" x2="37695" y2="50879"/>
                        <a14:foregroundMark x1="63086" y1="35254" x2="67188" y2="46094"/>
                        <a14:foregroundMark x1="67188" y1="46094" x2="66797" y2="46387"/>
                        <a14:foregroundMark x1="34863" y1="46777" x2="62402" y2="43750"/>
                        <a14:foregroundMark x1="62402" y1="43750" x2="62500" y2="47363"/>
                        <a14:foregroundMark x1="29492" y1="43848" x2="31152" y2="51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0" b="4275"/>
          <a:stretch>
            <a:fillRect/>
          </a:stretch>
        </p:blipFill>
        <p:spPr>
          <a:xfrm>
            <a:off x="3497453" y="2630277"/>
            <a:ext cx="4562635" cy="42333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7EC9E6-F778-8C3F-A413-A2547C6CE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935" y="3141134"/>
            <a:ext cx="3539065" cy="353906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2A6D447-31A5-D9C6-3AF2-D9911483FC44}"/>
              </a:ext>
            </a:extLst>
          </p:cNvPr>
          <p:cNvSpPr/>
          <p:nvPr/>
        </p:nvSpPr>
        <p:spPr>
          <a:xfrm>
            <a:off x="1185694" y="82823"/>
            <a:ext cx="8720306" cy="2692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>
                <a:solidFill>
                  <a:schemeClr val="tx1"/>
                </a:solidFill>
              </a:rPr>
              <a:t>В на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ій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афі мі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анина там і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уба і ма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ина,</a:t>
            </a:r>
          </a:p>
          <a:p>
            <a:pPr algn="ctr"/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апка, му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лі і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нурок,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вабра, майка й фарту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ок,</a:t>
            </a:r>
          </a:p>
          <a:p>
            <a:pPr algn="ctr"/>
            <a:r>
              <a:rPr lang="uk-UA" sz="2600" b="1" dirty="0">
                <a:solidFill>
                  <a:schemeClr val="tx1"/>
                </a:solidFill>
              </a:rPr>
              <a:t>Пля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ка, гру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а і поду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ка,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орти, 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айба, капелю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ок</a:t>
            </a:r>
            <a:r>
              <a:rPr lang="uk-UA" sz="28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sz="2600" b="1" dirty="0">
                <a:solidFill>
                  <a:schemeClr val="tx1"/>
                </a:solidFill>
              </a:rPr>
              <a:t>Ча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ка, пта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енятко, до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ка, </a:t>
            </a:r>
            <a:r>
              <a:rPr lang="uk-UA" sz="2600" b="1" dirty="0" err="1">
                <a:solidFill>
                  <a:srgbClr val="FF0000"/>
                </a:solidFill>
              </a:rPr>
              <a:t>ш</a:t>
            </a:r>
            <a:r>
              <a:rPr lang="uk-UA" sz="2600" b="1" dirty="0" err="1">
                <a:solidFill>
                  <a:schemeClr val="tx1"/>
                </a:solidFill>
              </a:rPr>
              <a:t>арфік</a:t>
            </a:r>
            <a:r>
              <a:rPr lang="uk-UA" sz="2600" b="1" dirty="0">
                <a:solidFill>
                  <a:schemeClr val="tx1"/>
                </a:solidFill>
              </a:rPr>
              <a:t>, яблучко, гармо</a:t>
            </a:r>
            <a:r>
              <a:rPr lang="uk-UA" sz="2600" b="1" dirty="0">
                <a:solidFill>
                  <a:srgbClr val="FF0000"/>
                </a:solidFill>
              </a:rPr>
              <a:t>ш</a:t>
            </a:r>
            <a:r>
              <a:rPr lang="uk-UA" sz="2600" b="1" dirty="0">
                <a:solidFill>
                  <a:schemeClr val="tx1"/>
                </a:solidFill>
              </a:rPr>
              <a:t>ка,</a:t>
            </a:r>
          </a:p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Ко</a:t>
            </a:r>
            <a:r>
              <a:rPr lang="ru-RU" sz="2800" b="1" dirty="0" err="1">
                <a:solidFill>
                  <a:srgbClr val="FF0000"/>
                </a:solidFill>
              </a:rPr>
              <a:t>ш</a:t>
            </a:r>
            <a:r>
              <a:rPr lang="ru-RU" sz="2800" b="1" dirty="0" err="1">
                <a:solidFill>
                  <a:schemeClr val="tx1"/>
                </a:solidFill>
              </a:rPr>
              <a:t>ик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rgbClr val="FF0000"/>
                </a:solidFill>
              </a:rPr>
              <a:t>ш</a:t>
            </a:r>
            <a:r>
              <a:rPr lang="ru-RU" sz="2800" b="1" dirty="0">
                <a:solidFill>
                  <a:schemeClr val="tx1"/>
                </a:solidFill>
              </a:rPr>
              <a:t>и</a:t>
            </a:r>
            <a:r>
              <a:rPr lang="ru-RU" sz="2800" b="1" dirty="0">
                <a:solidFill>
                  <a:srgbClr val="FF0000"/>
                </a:solidFill>
              </a:rPr>
              <a:t>ш</a:t>
            </a:r>
            <a:r>
              <a:rPr lang="ru-RU" sz="2800" b="1" dirty="0">
                <a:solidFill>
                  <a:schemeClr val="tx1"/>
                </a:solidFill>
              </a:rPr>
              <a:t>ка, </a:t>
            </a:r>
            <a:r>
              <a:rPr lang="ru-RU" sz="2800" b="1" dirty="0">
                <a:solidFill>
                  <a:srgbClr val="FF0000"/>
                </a:solidFill>
              </a:rPr>
              <a:t>ш</a:t>
            </a:r>
            <a:r>
              <a:rPr lang="ru-RU" sz="2800" b="1" dirty="0">
                <a:solidFill>
                  <a:schemeClr val="tx1"/>
                </a:solidFill>
              </a:rPr>
              <a:t>околад. Як же тут навести лад?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32D9FB-BC03-EE5C-1E90-DC37A46094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71" y="0"/>
            <a:ext cx="1411413" cy="1428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F138C0-1248-432B-A5BE-A1065226C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8" y="3039534"/>
            <a:ext cx="3031965" cy="3198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4666F516-94D9-4704-D96C-505BD794C6E6}"/>
                  </a:ext>
                </a:extLst>
              </p14:cNvPr>
              <p14:cNvContentPartPr/>
              <p14:nvPr/>
            </p14:nvContentPartPr>
            <p14:xfrm>
              <a:off x="6138470" y="4746944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4666F516-94D9-4704-D96C-505BD794C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4150" y="4742624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52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E3AA9F3-7C00-49E5-87E1-FE41A18F5AAE}"/>
</file>

<file path=customXml/itemProps2.xml><?xml version="1.0" encoding="utf-8"?>
<ds:datastoreItem xmlns:ds="http://schemas.openxmlformats.org/officeDocument/2006/customXml" ds:itemID="{58B8CBFF-EDD4-4A4D-BD0A-F24815C3185A}"/>
</file>

<file path=customXml/itemProps3.xml><?xml version="1.0" encoding="utf-8"?>
<ds:datastoreItem xmlns:ds="http://schemas.openxmlformats.org/officeDocument/2006/customXml" ds:itemID="{4591C618-7EF6-43CC-8340-0A161C78E049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58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2025-11-26T11:12:23Z</dcterms:created>
  <dcterms:modified xsi:type="dcterms:W3CDTF">2025-11-29T12:19:38Z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