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72" b="84473" l="8887" r="90918">
                        <a14:foregroundMark x1="13672" y1="17285" x2="82129" y2="21387"/>
                        <a14:foregroundMark x1="85449" y1="60547" x2="74316" y2="76953"/>
                        <a14:foregroundMark x1="11621" y1="65137" x2="32129" y2="82129"/>
                        <a14:foregroundMark x1="24609" y1="25098" x2="44238" y2="25098"/>
                        <a14:foregroundMark x1="44238" y1="25098" x2="68457" y2="24023"/>
                        <a14:foregroundMark x1="68457" y1="24023" x2="69824" y2="24023"/>
                        <a14:foregroundMark x1="10156" y1="16895" x2="71680" y2="14258"/>
                        <a14:foregroundMark x1="71680" y1="14258" x2="83203" y2="16211"/>
                        <a14:foregroundMark x1="83203" y1="16211" x2="86328" y2="24609"/>
                        <a14:foregroundMark x1="86328" y1="24609" x2="86133" y2="37793"/>
                        <a14:foregroundMark x1="86133" y1="37793" x2="89063" y2="46582"/>
                        <a14:foregroundMark x1="89063" y1="46582" x2="76074" y2="83984"/>
                        <a14:foregroundMark x1="76074" y1="83984" x2="71387" y2="83984"/>
                        <a14:foregroundMark x1="70996" y1="74902" x2="74219" y2="75684"/>
                        <a14:foregroundMark x1="60254" y1="74805" x2="41992" y2="75098"/>
                        <a14:foregroundMark x1="41992" y1="75098" x2="44531" y2="70801"/>
                        <a14:foregroundMark x1="70215" y1="20996" x2="70117" y2="49707"/>
                        <a14:foregroundMark x1="70117" y1="49707" x2="71387" y2="48535"/>
                        <a14:foregroundMark x1="72754" y1="20215" x2="74902" y2="49023"/>
                        <a14:foregroundMark x1="75488" y1="58496" x2="71582" y2="55469"/>
                        <a14:foregroundMark x1="71582" y1="55273" x2="72754" y2="60840"/>
                        <a14:foregroundMark x1="26367" y1="57031" x2="21777" y2="64258"/>
                        <a14:foregroundMark x1="21777" y1="64258" x2="28125" y2="59570"/>
                        <a14:foregroundMark x1="9277" y1="18066" x2="13281" y2="42383"/>
                        <a14:foregroundMark x1="13281" y1="42383" x2="8984" y2="64648"/>
                        <a14:foregroundMark x1="8984" y1="64648" x2="9668" y2="64258"/>
                        <a14:foregroundMark x1="9375" y1="39160" x2="9961" y2="39160"/>
                        <a14:foregroundMark x1="9863" y1="29688" x2="9277" y2="53516"/>
                        <a14:foregroundMark x1="9277" y1="53516" x2="11328" y2="53418"/>
                        <a14:foregroundMark x1="19922" y1="78711" x2="27051" y2="85059"/>
                        <a14:foregroundMark x1="27051" y1="85059" x2="49609" y2="85938"/>
                        <a14:foregroundMark x1="49609" y1="85938" x2="76855" y2="84570"/>
                        <a14:foregroundMark x1="76855" y1="84570" x2="78125" y2="77441"/>
                        <a14:foregroundMark x1="65137" y1="74609" x2="63770" y2="78906"/>
                        <a14:foregroundMark x1="80176" y1="83301" x2="84473" y2="81641"/>
                        <a14:foregroundMark x1="79883" y1="77832" x2="83008" y2="80176"/>
                        <a14:foregroundMark x1="17480" y1="83008" x2="25684" y2="84180"/>
                        <a14:foregroundMark x1="16602" y1="81348" x2="21094" y2="78418"/>
                        <a14:foregroundMark x1="18164" y1="77832" x2="16406" y2="80078"/>
                        <a14:foregroundMark x1="88379" y1="54688" x2="89258" y2="58398"/>
                        <a14:foregroundMark x1="89551" y1="54590" x2="90918" y2="56738"/>
                        <a14:foregroundMark x1="88281" y1="39941" x2="90332" y2="43750"/>
                        <a14:foregroundMark x1="86523" y1="22461" x2="81348" y2="15234"/>
                        <a14:foregroundMark x1="81348" y1="15234" x2="80762" y2="15234"/>
                        <a14:foregroundMark x1="87402" y1="20703" x2="81641" y2="15430"/>
                        <a14:foregroundMark x1="86523" y1="18164" x2="82813" y2="15527"/>
                        <a14:foregroundMark x1="86621" y1="18066" x2="81543" y2="14648"/>
                        <a14:foregroundMark x1="8984" y1="19336" x2="31836" y2="15723"/>
                        <a14:foregroundMark x1="30469" y1="15234" x2="42578" y2="13770"/>
                        <a14:foregroundMark x1="42578" y1="13770" x2="51172" y2="13965"/>
                        <a14:foregroundMark x1="51172" y1="13965" x2="65234" y2="13672"/>
                        <a14:foregroundMark x1="65234" y1="13672" x2="77441" y2="14160"/>
                        <a14:foregroundMark x1="77441" y1="14160" x2="85742" y2="18066"/>
                        <a14:foregroundMark x1="85742" y1="18066" x2="86035" y2="19336"/>
                        <a14:foregroundMark x1="12207" y1="16016" x2="30664" y2="16016"/>
                        <a14:foregroundMark x1="84570" y1="15234" x2="85645" y2="16016"/>
                        <a14:foregroundMark x1="86816" y1="16602" x2="77832" y2="13672"/>
                        <a14:foregroundMark x1="77832" y1="13672" x2="76367" y2="13672"/>
                        <a14:foregroundMark x1="86621" y1="16992" x2="81348" y2="14941"/>
                        <a14:foregroundMark x1="9961" y1="15234" x2="20605" y2="14746"/>
                        <a14:foregroundMark x1="20605" y1="14746" x2="29785" y2="15234"/>
                        <a14:foregroundMark x1="9375" y1="14941" x2="9961" y2="13672"/>
                        <a14:foregroundMark x1="9668" y1="14844" x2="37402" y2="15527"/>
                        <a14:foregroundMark x1="10449" y1="14258" x2="40039" y2="14844"/>
                        <a14:foregroundMark x1="86035" y1="17480" x2="77637" y2="14453"/>
                        <a14:foregroundMark x1="77637" y1="14453" x2="10156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72" b="8172"/>
          <a:stretch/>
        </p:blipFill>
        <p:spPr>
          <a:xfrm>
            <a:off x="2590799" y="2422088"/>
            <a:ext cx="5638801" cy="47171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2094652" y="79587"/>
            <a:ext cx="6617550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укали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магазині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арф і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апку синю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з ки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енями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тани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виденько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ми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0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0" y="269240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C98BF0-3235-4A3B-B526-5BF3A345CE52}"/>
</file>

<file path=customXml/itemProps2.xml><?xml version="1.0" encoding="utf-8"?>
<ds:datastoreItem xmlns:ds="http://schemas.openxmlformats.org/officeDocument/2006/customXml" ds:itemID="{12E2FCA9-B5EC-4AF2-A028-124151B02743}"/>
</file>

<file path=customXml/itemProps3.xml><?xml version="1.0" encoding="utf-8"?>
<ds:datastoreItem xmlns:ds="http://schemas.openxmlformats.org/officeDocument/2006/customXml" ds:itemID="{FAF3D6EA-C780-4523-AAFA-48D19C9A99EF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2025-11-26T11:12:23Z</dcterms:created>
  <dcterms:modified xsi:type="dcterms:W3CDTF">2025-11-29T12:10:04Z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