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68AC5-BE84-776E-1190-BD2CC8FFB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12409E-2AE3-8106-A89F-06CE8DC8B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4ACF64-B85F-5782-7448-47CBFAFF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D266E4-5DB1-17B9-28BF-B9CCB6F8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68BD2F-7882-7F3E-707D-CD2F15910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32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6A73B-5CF1-2F56-6DE0-1085D7686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F465D0-6215-E608-8E5E-B40FA7154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3F379-D836-436F-2D23-92DE65962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0A57B-B85D-00CA-9794-C46966565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370EFD-529D-795C-2A52-54678DCA9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85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67D8DF3-1E0D-2FFD-4018-EA7220C862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9F40B8-9659-AD71-4F20-A880256DC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E234DB-69C1-7D5A-2216-5C43B313F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213F8F-D3BA-2BC6-333F-1E370399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7112A1-605E-33A7-AD9E-7A6346E4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22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4B6B8-BC66-6285-E311-A61A1C964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A74A0F-C357-3EC9-FA3D-9181F2C8B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FD21FA-28ED-81A3-6ECC-8D0014773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5E2BEC-64BC-5B86-E4FC-C28A36AB1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455E9B-813B-1871-F7A2-C533B319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0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ED6D3-B847-0F45-809E-DBFE4FD1E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1D0B47-20C4-F132-ECE8-A1A7FE763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72D27-C78D-8736-0C5B-449248B5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23A480-6F79-E4ED-9A90-D380A11E6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6FCAB6-FC1D-0EAE-2628-D5DA2C10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49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E6272-29B9-E72A-BC06-206C7D176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B3D212-33D8-0F3F-BB3F-90F9EBF54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DAED8D-D7F2-C2CB-B021-CD1DE0BF2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DC99D0-2797-8795-3162-4EAE9FCC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15E354-E13E-246F-A40D-3D5F1EE88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A0C9A3-076B-134C-F565-C944AB1F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37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D984E-199D-D3E6-6F7C-A86B7BB74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E749D5-5106-A57E-3A50-8C7FDB15D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B47A9D-4E8C-8A6C-620F-E8684DE45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4AB8B4-B497-9550-5DAE-72F8950282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AC92DB-1345-6126-4E15-025667332D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41C7288-334A-EE60-3B9C-B4B71827E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126F92-F6B3-A077-7B7D-51A61D0B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72F9B9-52AA-E47B-8EDD-78E1964C1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04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E17C1D-7685-5768-4BD1-C91B0393F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F07EEE-CE70-FB75-C585-C523C5249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D4C470A-CFF2-5645-24EB-4C14EC00D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D7F5DB-C2B1-7F20-AD33-EDFF9B83E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5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4F263E6-8EAD-E98D-F308-A8269567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D938FDF-1D3B-E7CE-9AA8-90B3D88E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BF89ED-B6BA-329B-8174-E4D01D2A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98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654B5-7740-541A-1E8F-6FAF94E9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648973-FC66-FFA7-4088-618521150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3C3400-08F7-7CBC-87F7-4B35D6A5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0BFBED-C0BE-78EF-7707-C5F4EE9B9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9862A5-0C8C-6A35-9113-8AD052D3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8FDAE4-4563-0439-ABEC-6989101A1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74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3D1BA-2812-17BD-B510-E5785648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D28ABC7-E940-8CC2-0A3E-C4830D94E4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FB33DD-D164-A187-A625-86C658535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209F65-442F-0684-E6ED-D4E99E26B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B2DAF3-9169-7789-920C-28855AFB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C9AA4-22F7-6EBD-203A-A43A8B887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89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163ED-B7C1-CD9C-9077-6343C296F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A9FCD7-4A1B-2428-CE44-0B131F828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24194-FBB0-DD72-C6FB-FC3E47537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B8319A-CEA4-81F9-AE8E-500F8F291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9ED759-273C-9071-9DA6-1E46BD595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05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13F2E1-F523-E0F1-4DA5-7F9ECBB31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00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E9058E-8DB4-AFD8-5ED5-E89F6B732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93" b="86719" l="9961" r="89844">
                        <a14:foregroundMark x1="35449" y1="19531" x2="43066" y2="15625"/>
                        <a14:foregroundMark x1="45703" y1="16309" x2="62207" y2="16699"/>
                        <a14:foregroundMark x1="62207" y1="16699" x2="64355" y2="16504"/>
                        <a14:foregroundMark x1="65625" y1="15430" x2="48633" y2="13379"/>
                        <a14:foregroundMark x1="48633" y1="13379" x2="42480" y2="15430"/>
                        <a14:foregroundMark x1="70020" y1="22070" x2="69531" y2="29102"/>
                        <a14:foregroundMark x1="24023" y1="80664" x2="33887" y2="86035"/>
                        <a14:foregroundMark x1="33887" y1="86035" x2="45605" y2="87207"/>
                        <a14:foregroundMark x1="45605" y1="87207" x2="58301" y2="86719"/>
                        <a14:foregroundMark x1="58301" y1="86719" x2="71387" y2="82617"/>
                        <a14:foregroundMark x1="71387" y1="82617" x2="73242" y2="80664"/>
                        <a14:foregroundMark x1="41602" y1="12793" x2="41602" y2="12793"/>
                        <a14:foregroundMark x1="65039" y1="15039" x2="70020" y2="23535"/>
                        <a14:foregroundMark x1="42188" y1="13574" x2="35156" y2="17969"/>
                        <a14:foregroundMark x1="35156" y1="17773" x2="40332" y2="12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72" b="8172"/>
          <a:stretch/>
        </p:blipFill>
        <p:spPr>
          <a:xfrm>
            <a:off x="2319876" y="2631440"/>
            <a:ext cx="5137363" cy="429768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7EC9E6-F778-8C3F-A413-A2547C6CE0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935" y="3141134"/>
            <a:ext cx="3539065" cy="3539065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2A6D447-31A5-D9C6-3AF2-D9911483FC44}"/>
              </a:ext>
            </a:extLst>
          </p:cNvPr>
          <p:cNvSpPr/>
          <p:nvPr/>
        </p:nvSpPr>
        <p:spPr>
          <a:xfrm>
            <a:off x="1595118" y="193040"/>
            <a:ext cx="6451600" cy="24993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убку для </a:t>
            </a:r>
            <a:r>
              <a:rPr lang="ru-RU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ин</a:t>
            </a:r>
            <a:r>
              <a:rPr lang="ru-RU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цілих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три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години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ість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коту</a:t>
            </a:r>
            <a:r>
              <a:rPr lang="ru-RU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ечок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пі</a:t>
            </a:r>
            <a:r>
              <a:rPr lang="ru-RU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Й </a:t>
            </a:r>
            <a:r>
              <a:rPr lang="ru-RU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ерсті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цілих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пів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кіло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832D9FB-BC03-EE5C-1E90-DC37A46094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875"/>
            <a:ext cx="1411413" cy="142894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F138C0-1248-432B-A5BE-A1065226C4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02" y="2885440"/>
            <a:ext cx="3031965" cy="319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2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09E2BDE-6FEE-4C1C-958A-7475D53BFD23}"/>
</file>

<file path=customXml/itemProps2.xml><?xml version="1.0" encoding="utf-8"?>
<ds:datastoreItem xmlns:ds="http://schemas.openxmlformats.org/officeDocument/2006/customXml" ds:itemID="{AC56577D-5C6E-4C92-80EB-A60518EF6984}"/>
</file>

<file path=customXml/itemProps3.xml><?xml version="1.0" encoding="utf-8"?>
<ds:datastoreItem xmlns:ds="http://schemas.openxmlformats.org/officeDocument/2006/customXml" ds:itemID="{B5EEDFB8-92E5-4711-93AA-DF8857E31FCF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19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2025-11-26T11:12:23Z</dcterms:created>
  <dcterms:modified xsi:type="dcterms:W3CDTF">2025-11-29T11:44:55Z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