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7" d="100"/>
          <a:sy n="27" d="100"/>
        </p:scale>
        <p:origin x="2246" y="14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34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2" y="2894874"/>
            <a:ext cx="3513667" cy="35136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66102">
            <a:off x="6446777" y="2838438"/>
            <a:ext cx="1350775" cy="11872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24" y="2741686"/>
            <a:ext cx="3255433" cy="325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Журналіст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у…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550" y="4395152"/>
            <a:ext cx="1842791" cy="1842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181" y="2137413"/>
            <a:ext cx="1574527" cy="1574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5478623" y="2463176"/>
            <a:ext cx="272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чай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6039494" y="3740125"/>
            <a:ext cx="2819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шахи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55" y="2460114"/>
            <a:ext cx="4082778" cy="40827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176618" y="1186889"/>
            <a:ext cx="773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Лижник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їсть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650887" y="1865588"/>
            <a:ext cx="2657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шоколад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6433" y="4541379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5663281" y="3981595"/>
            <a:ext cx="2465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джмеля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0625" l="47266" r="94336">
                        <a14:foregroundMark x1="69629" y1="81445" x2="69629" y2="81445"/>
                        <a14:foregroundMark x1="58984" y1="79980" x2="58984" y2="79980"/>
                        <a14:foregroundMark x1="66016" y1="88086" x2="66504" y2="81934"/>
                        <a14:foregroundMark x1="59473" y1="73340" x2="57910" y2="83496"/>
                        <a14:foregroundMark x1="68555" y1="19629" x2="57422" y2="14063"/>
                        <a14:foregroundMark x1="49316" y1="55664" x2="47266" y2="72363"/>
                        <a14:foregroundMark x1="69043" y1="90625" x2="6904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5"/>
          <a:stretch>
            <a:fillRect/>
          </a:stretch>
        </p:blipFill>
        <p:spPr>
          <a:xfrm flipH="1">
            <a:off x="136598" y="2300267"/>
            <a:ext cx="2295193" cy="4100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165658" y="1232671"/>
            <a:ext cx="675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купив…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319" y="2718298"/>
            <a:ext cx="2016738" cy="20167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94" y="3937821"/>
            <a:ext cx="2463800" cy="22697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5807655" y="1968913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3715306" y="3341946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пижаму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905" y="3238259"/>
            <a:ext cx="3086341" cy="3086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964739" y="1332339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Швачка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шиє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46" y="3916368"/>
            <a:ext cx="2436888" cy="243688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4091910" y="3570733"/>
            <a:ext cx="332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піджак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33" y="1680316"/>
            <a:ext cx="2436888" cy="2436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4099848" y="2156516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9414" y1="76758" x2="41016" y2="76270"/>
                        <a14:foregroundMark x1="48340" y1="71582" x2="43652" y2="78906"/>
                        <a14:foregroundMark x1="44727" y1="75195" x2="51563" y2="79980"/>
                        <a14:foregroundMark x1="35254" y1="75781" x2="46777" y2="74219"/>
                        <a14:foregroundMark x1="61523" y1="34375" x2="48926" y2="31250"/>
                        <a14:foregroundMark x1="62012" y1="32227" x2="60449" y2="29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1891" y="2749971"/>
            <a:ext cx="3635268" cy="363526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1135984" y="1351053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Сашко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36253" y="4154527"/>
            <a:ext cx="1553696" cy="15536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5703899" y="3187286"/>
            <a:ext cx="3418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жилетку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4" y="1427122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4300311" y="2237731"/>
            <a:ext cx="303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троянду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02" y="2738354"/>
            <a:ext cx="3717051" cy="37170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1071405" y="1375971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Їжак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888" y="2547499"/>
            <a:ext cx="1490606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097221" y="1879219"/>
            <a:ext cx="2525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12" y="4549404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487005" y="3969697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пазли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957229" y="1185202"/>
            <a:ext cx="756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Пожежний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піднявся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на 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55" y="1900014"/>
            <a:ext cx="1598452" cy="159845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3015778" y="1803150"/>
            <a:ext cx="3804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парасольку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543" b="92676" l="9961" r="89844">
                        <a14:foregroundMark x1="29102" y1="90820" x2="49219" y2="93164"/>
                        <a14:foregroundMark x1="49219" y1="93164" x2="62793" y2="92676"/>
                        <a14:foregroundMark x1="62793" y1="92676" x2="71289" y2="85059"/>
                        <a14:foregroundMark x1="72070" y1="87891" x2="67773" y2="92090"/>
                        <a14:foregroundMark x1="72852" y1="88086" x2="70410" y2="90527"/>
                        <a14:foregroundMark x1="70410" y1="82129" x2="72656" y2="87598"/>
                        <a14:foregroundMark x1="48828" y1="6543" x2="48340" y2="13184"/>
                        <a14:foregroundMark x1="49609" y1="8105" x2="50098" y2="12500"/>
                        <a14:foregroundMark x1="53125" y1="7813" x2="52051" y2="14063"/>
                        <a14:foregroundMark x1="50977" y1="9570" x2="52246" y2="18066"/>
                        <a14:foregroundMark x1="51953" y1="16895" x2="59961" y2="27539"/>
                        <a14:foregroundMark x1="59961" y1="27539" x2="61230" y2="41992"/>
                        <a14:foregroundMark x1="61230" y1="41992" x2="57813" y2="54004"/>
                        <a14:foregroundMark x1="62988" y1="23242" x2="62012" y2="26074"/>
                        <a14:foregroundMark x1="53320" y1="17578" x2="59863" y2="20313"/>
                        <a14:foregroundMark x1="56445" y1="9082" x2="56836" y2="11133"/>
                        <a14:foregroundMark x1="57129" y1="8105" x2="57324" y2="10254"/>
                        <a14:foregroundMark x1="55762" y1="7715" x2="50098" y2="7422"/>
                        <a14:foregroundMark x1="56445" y1="12012" x2="52734" y2="13867"/>
                        <a14:foregroundMark x1="53320" y1="12305" x2="57129" y2="11621"/>
                        <a14:foregroundMark x1="56836" y1="13184" x2="56836" y2="13184"/>
                        <a14:foregroundMark x1="61133" y1="21387" x2="61133" y2="21387"/>
                        <a14:foregroundMark x1="59082" y1="20508" x2="63086" y2="22266"/>
                        <a14:foregroundMark x1="62598" y1="33398" x2="61523" y2="38379"/>
                        <a14:foregroundMark x1="36816" y1="37793" x2="42871" y2="38672"/>
                        <a14:foregroundMark x1="42090" y1="40137" x2="42090" y2="46680"/>
                        <a14:foregroundMark x1="41992" y1="59766" x2="40918" y2="64160"/>
                        <a14:foregroundMark x1="61816" y1="55859" x2="59570" y2="72266"/>
                        <a14:foregroundMark x1="59570" y1="72266" x2="62598" y2="77246"/>
                        <a14:foregroundMark x1="61230" y1="77832" x2="72949" y2="86133"/>
                        <a14:foregroundMark x1="72949" y1="86133" x2="72949" y2="86816"/>
                        <a14:foregroundMark x1="34713" y1="33374" x2="36328" y2="37500"/>
                        <a14:foregroundMark x1="34933" y1="33006" x2="38672" y2="32617"/>
                        <a14:foregroundMark x1="34863" y1="32910" x2="38867" y2="32031"/>
                        <a14:foregroundMark x1="36719" y1="24609" x2="38184" y2="32227"/>
                        <a14:foregroundMark x1="34668" y1="24219" x2="36328" y2="25391"/>
                        <a14:backgroundMark x1="34961" y1="28906" x2="32227" y2="33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9149" y="2964019"/>
            <a:ext cx="3581935" cy="358193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4658195" y="2636495"/>
            <a:ext cx="231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башту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068887" y="1267519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подушці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намальовані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601790" y="4093781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14" y="2151641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4663506" y="2349330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905" y="3513573"/>
            <a:ext cx="2541944" cy="254194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CB99606-E470-11B4-61D6-428EEE689457}"/>
              </a:ext>
            </a:extLst>
          </p:cNvPr>
          <p:cNvGrpSpPr/>
          <p:nvPr/>
        </p:nvGrpSpPr>
        <p:grpSpPr>
          <a:xfrm>
            <a:off x="598844" y="2379343"/>
            <a:ext cx="4082779" cy="4082779"/>
            <a:chOff x="-9316866" y="-2086272"/>
            <a:chExt cx="4082779" cy="4082779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CBF5CB2-D00D-49AE-E095-573D0DFB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316866" y="-2086272"/>
              <a:ext cx="4082779" cy="4082779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9396C62-7D8C-A210-6ABF-77A43726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-6900689" y="377165"/>
              <a:ext cx="644943" cy="64494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535B8D-BBD7-6F16-9FAB-F4D2A65B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6531820" y="-880934"/>
              <a:ext cx="509100" cy="5091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71C82B-2621-1A73-3E7C-E1A2200B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8491342" y="595296"/>
              <a:ext cx="568995" cy="56899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6CCCF9-B061-403F-CCEE-79FE62537C3F}"/>
              </a:ext>
            </a:extLst>
          </p:cNvPr>
          <p:cNvGrpSpPr/>
          <p:nvPr/>
        </p:nvGrpSpPr>
        <p:grpSpPr>
          <a:xfrm>
            <a:off x="6559220" y="4549833"/>
            <a:ext cx="1624492" cy="1486198"/>
            <a:chOff x="-3356490" y="84218"/>
            <a:chExt cx="1624492" cy="148619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B35B77B-3A4F-1C78-0AD5-09A1051F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356490" y="84218"/>
              <a:ext cx="1486198" cy="148619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CED0CBD-2F96-3723-B582-DF3227EE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2699900" y="595296"/>
              <a:ext cx="967902" cy="967902"/>
            </a:xfrm>
            <a:prstGeom prst="rect">
              <a:avLst/>
            </a:prstGeom>
          </p:spPr>
        </p:pic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" y="-1008313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8 -0.0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40338 -0.0048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5052 -0.0446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1198 -0.033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9778 -0.01921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36849 0.2673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7084 -0.02593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43112 -0.201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53EB015-99A6-4976-95B4-28E47ED4EB99}"/>
</file>

<file path=customXml/itemProps2.xml><?xml version="1.0" encoding="utf-8"?>
<ds:datastoreItem xmlns:ds="http://schemas.openxmlformats.org/officeDocument/2006/customXml" ds:itemID="{C75717BB-AC38-40F4-A5FB-D5323C17C398}"/>
</file>

<file path=customXml/itemProps3.xml><?xml version="1.0" encoding="utf-8"?>
<ds:datastoreItem xmlns:ds="http://schemas.openxmlformats.org/officeDocument/2006/customXml" ds:itemID="{DAAD0495-B8EF-42EC-9613-725D389C1E9F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43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2025-11-27T19:31:43Z</dcterms:created>
  <dcterms:modified xsi:type="dcterms:W3CDTF">2025-11-29T13:52:40Z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