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7" d="100"/>
          <a:sy n="27" d="100"/>
        </p:scale>
        <p:origin x="2246" y="14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EE4F-C4CE-C067-5593-FA8152562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36DD39-5597-8E0D-5FDB-2B6F03027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32689-C001-CB53-42E3-220D1ED4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191F6-1D63-485C-8A65-29019881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8D1E45-5DF5-EC00-6C54-32AEC5B6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91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6C6E3-B613-5DA2-B875-FE2BACF4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532871-1C40-1B97-B1B0-2C9DFCB69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BEF66-C356-865C-F121-AAAD67EA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BC0F2-1D45-E5AF-DA0C-ABED9966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65F3A-7C2C-C72C-2E52-5629FFB2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0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5D1B90-0FDF-E093-039C-59BF7A1DC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519FC9-216C-9618-7F1B-F1CA74EEC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563F9-9363-4134-F78B-73D38104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98889-93BB-7A2E-E462-0F1CBA12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41572-3175-BB46-8478-339421D1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C20C-6FCD-3D45-AD99-DBF6CA38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9C6A3-77BE-F495-0FBF-70153D4F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E06CA-0DA3-4BCB-69D4-13A3D09F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F5EA5-BDF0-5286-906A-53EA8424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E7C34-A370-3916-B689-B0CB4AD9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6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01232-1E0E-88FE-2FA0-25435D25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17FE3-0016-A52E-C636-896F382F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96555-005C-702A-5B83-D355F4D5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3EB4E-7B0C-4636-AE8C-7BEE4278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94A86-D427-D02D-D461-F08D815B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844D2-E4F8-7979-96F6-B1C7B2B4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81FB9D-1D9E-760B-9925-8FBE3B120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74B2F5-ECD9-89EC-7CFF-FFB033132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B2E743-C2E4-7E35-D3E9-F45886B2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62D86-58F3-5913-A8F2-9247B715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021D3-8F0B-4FDB-7D05-8C40194A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5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20640-2240-6A6C-B74F-2F3ED01F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BB6E4-725D-16FA-01DE-9E69976CF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A06090-860D-4569-45DD-679D25B99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49A9A-AA64-B585-77A7-D2F5DD9C5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38846E-8441-7AA6-F6D3-BBD5868EF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218656-5182-802A-3D2E-57047340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41B214-1FAE-E84D-4C65-95A4B1A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470E97-A11B-A6E4-9C43-27598125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2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B2598-8C66-3E80-F93B-325FE9FD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E07EA-EAC7-94FB-7CFF-2C780137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F13DF-7A15-6653-7AC9-54717D70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37F457-C25F-B644-AAA3-EA7FF1E0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9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4EF0E3-9E88-C5E1-5E06-9A7463F9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88F0CF-DB25-17DB-CD3E-D2556A84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67288E-D41C-8420-34A5-ECA1D7DE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6D3D3-D82A-D5C3-188B-16FE6650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11606-23B3-147C-5ACF-0E93173E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45AEE-9F30-C998-6B82-FC28C1E57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49C552-893B-C9DC-203C-BFA247E9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020927-B50D-BD8B-7DF6-56923562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B4CC3-37C4-C1C5-2AC6-216F75A1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5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05DB0-C290-634B-6110-D41F301E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581D02-44EF-7519-EEF7-810043A4A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05A5AB-1E4D-8A7E-3CC6-5EC6C423A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06985-E946-DD4C-AB3D-2985263B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1C69F-D59A-0624-9AFC-436ED9FD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F1368E-83B3-C01E-5A8B-AB0CC16F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EB4AB-4B4D-2486-2DA5-DB7F1EF7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C2255A-A0C1-5101-6FDB-0F5A2F79C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D39BAD-13B7-D1EB-FC74-205E1C156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DBE56-1759-532F-61B6-A3C1C5C9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CDAEF-FF88-003B-5434-A6B75376C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microsoft.com/office/2007/relationships/hdphoto" Target="../media/hdphoto4.wdp"/><Relationship Id="rId34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33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36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microsoft.com/office/2007/relationships/hdphoto" Target="../media/hdphoto3.wdp"/><Relationship Id="rId31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3AEFC-E2F7-CC26-8258-7AACD367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10067"/>
            <a:ext cx="12259733" cy="81731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9B61D-452D-7762-A39C-9869C3070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32" y="2894874"/>
            <a:ext cx="3513667" cy="35136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901ED6E-23CC-AC47-FF2B-C05C7F881564}"/>
              </a:ext>
            </a:extLst>
          </p:cNvPr>
          <p:cNvSpPr/>
          <p:nvPr/>
        </p:nvSpPr>
        <p:spPr>
          <a:xfrm>
            <a:off x="694267" y="1185333"/>
            <a:ext cx="7730066" cy="5139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A5DD21-2F9C-E90E-4AB6-923CA1B20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66102">
            <a:off x="6446777" y="2838438"/>
            <a:ext cx="1350775" cy="11872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6D240-B109-A3C2-85D9-0C7B32072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24" y="2741686"/>
            <a:ext cx="3255433" cy="3255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C33887-F384-D475-664D-47128D3FE1C7}"/>
              </a:ext>
            </a:extLst>
          </p:cNvPr>
          <p:cNvSpPr txBox="1"/>
          <p:nvPr/>
        </p:nvSpPr>
        <p:spPr>
          <a:xfrm>
            <a:off x="1354667" y="1388533"/>
            <a:ext cx="6587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Журналіст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грає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у…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AD369A-B571-F7F0-95AA-69BB9783D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7550" y="4395152"/>
            <a:ext cx="1842791" cy="18427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573FEA-829E-589F-AFB5-11C21AA676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2181" y="2137413"/>
            <a:ext cx="1574527" cy="15745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DA3EF-A712-F212-5D7C-AE330043A36E}"/>
              </a:ext>
            </a:extLst>
          </p:cNvPr>
          <p:cNvSpPr txBox="1"/>
          <p:nvPr/>
        </p:nvSpPr>
        <p:spPr>
          <a:xfrm>
            <a:off x="5478623" y="2463176"/>
            <a:ext cx="2726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чай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05632-7481-DAC5-E80D-682C806808F2}"/>
              </a:ext>
            </a:extLst>
          </p:cNvPr>
          <p:cNvSpPr txBox="1"/>
          <p:nvPr/>
        </p:nvSpPr>
        <p:spPr>
          <a:xfrm>
            <a:off x="6039494" y="3740125"/>
            <a:ext cx="2819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шахи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2ACCFD-FA54-953C-6822-C29CFE000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955" y="2460114"/>
            <a:ext cx="4082778" cy="40827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B7C0DA-A8D3-B1C9-E359-802DABFDD907}"/>
              </a:ext>
            </a:extLst>
          </p:cNvPr>
          <p:cNvSpPr txBox="1"/>
          <p:nvPr/>
        </p:nvSpPr>
        <p:spPr>
          <a:xfrm>
            <a:off x="1176618" y="1186889"/>
            <a:ext cx="7730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Лижник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їсть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083E07-14B7-9221-5BA7-8DA8D8B4F70F}"/>
              </a:ext>
            </a:extLst>
          </p:cNvPr>
          <p:cNvSpPr txBox="1"/>
          <p:nvPr/>
        </p:nvSpPr>
        <p:spPr>
          <a:xfrm>
            <a:off x="5650887" y="1865588"/>
            <a:ext cx="2657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шоколад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A78153F-8930-9B3D-1688-1108ADC9A1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6433" y="4541379"/>
            <a:ext cx="1654668" cy="16546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A6FA8A-EE8C-D0D5-9C9F-9A40080D8958}"/>
              </a:ext>
            </a:extLst>
          </p:cNvPr>
          <p:cNvSpPr txBox="1"/>
          <p:nvPr/>
        </p:nvSpPr>
        <p:spPr>
          <a:xfrm>
            <a:off x="5663281" y="3981595"/>
            <a:ext cx="2465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джмеля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22179-BCE6-80ED-3014-166FCC0C0F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0625" l="47266" r="94336">
                        <a14:foregroundMark x1="69629" y1="81445" x2="69629" y2="81445"/>
                        <a14:foregroundMark x1="58984" y1="79980" x2="58984" y2="79980"/>
                        <a14:foregroundMark x1="66016" y1="88086" x2="66504" y2="81934"/>
                        <a14:foregroundMark x1="59473" y1="73340" x2="57910" y2="83496"/>
                        <a14:foregroundMark x1="68555" y1="19629" x2="57422" y2="14063"/>
                        <a14:foregroundMark x1="49316" y1="55664" x2="47266" y2="72363"/>
                        <a14:foregroundMark x1="69043" y1="90625" x2="69043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25"/>
          <a:stretch>
            <a:fillRect/>
          </a:stretch>
        </p:blipFill>
        <p:spPr>
          <a:xfrm flipH="1">
            <a:off x="136598" y="2300267"/>
            <a:ext cx="2295193" cy="41004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941562-850A-4B94-9D47-88071F6EC0B3}"/>
              </a:ext>
            </a:extLst>
          </p:cNvPr>
          <p:cNvSpPr txBox="1"/>
          <p:nvPr/>
        </p:nvSpPr>
        <p:spPr>
          <a:xfrm>
            <a:off x="1165658" y="1232671"/>
            <a:ext cx="675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Художник купив…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42CEECF-5986-5CFD-820E-3BE55B46DE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5319" y="2718298"/>
            <a:ext cx="2016738" cy="20167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E834D6D-224F-39CE-6BD0-794A011492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894" y="3937821"/>
            <a:ext cx="2463800" cy="22697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921526-7AC2-261D-2C6D-0FD9ECE43A2B}"/>
              </a:ext>
            </a:extLst>
          </p:cNvPr>
          <p:cNvSpPr txBox="1"/>
          <p:nvPr/>
        </p:nvSpPr>
        <p:spPr>
          <a:xfrm>
            <a:off x="5807655" y="1968913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Париж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93A086-0274-1374-5C4C-C57BFDFFBF98}"/>
              </a:ext>
            </a:extLst>
          </p:cNvPr>
          <p:cNvSpPr txBox="1"/>
          <p:nvPr/>
        </p:nvSpPr>
        <p:spPr>
          <a:xfrm>
            <a:off x="3715306" y="3341946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пижаму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2ABC365-79BF-3036-04CA-27002F1EA8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3905" y="3238259"/>
            <a:ext cx="3086341" cy="30863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E8D2B4-0640-46C0-F40A-FA6371FBCC03}"/>
              </a:ext>
            </a:extLst>
          </p:cNvPr>
          <p:cNvSpPr txBox="1"/>
          <p:nvPr/>
        </p:nvSpPr>
        <p:spPr>
          <a:xfrm>
            <a:off x="964739" y="1332339"/>
            <a:ext cx="750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Швачка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шиє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C8B400A-1465-B258-AA20-8217DCC90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46" y="3916368"/>
            <a:ext cx="2436888" cy="243688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EC42B9-701F-C1DE-FC0E-370E19E5175B}"/>
              </a:ext>
            </a:extLst>
          </p:cNvPr>
          <p:cNvSpPr txBox="1"/>
          <p:nvPr/>
        </p:nvSpPr>
        <p:spPr>
          <a:xfrm>
            <a:off x="4091910" y="3570733"/>
            <a:ext cx="332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піджак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D2B8018-2A8A-7AC3-BA87-EBA430640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33" y="1680316"/>
            <a:ext cx="2436888" cy="243688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D0BE6CA-1846-BD0B-FEDD-D9EF8D7A9419}"/>
              </a:ext>
            </a:extLst>
          </p:cNvPr>
          <p:cNvSpPr txBox="1"/>
          <p:nvPr/>
        </p:nvSpPr>
        <p:spPr>
          <a:xfrm>
            <a:off x="4099848" y="2156516"/>
            <a:ext cx="294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батут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684AFEC-B85F-99AB-E967-5A28B9F13F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9414" y1="76758" x2="41016" y2="76270"/>
                        <a14:foregroundMark x1="48340" y1="71582" x2="43652" y2="78906"/>
                        <a14:foregroundMark x1="44727" y1="75195" x2="51563" y2="79980"/>
                        <a14:foregroundMark x1="35254" y1="75781" x2="46777" y2="74219"/>
                        <a14:foregroundMark x1="61523" y1="34375" x2="48926" y2="31250"/>
                        <a14:foregroundMark x1="62012" y1="32227" x2="60449" y2="29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1891" y="2749971"/>
            <a:ext cx="3635268" cy="363526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2C13FE1-CC0E-B38F-C8B2-1652E8C40FFB}"/>
              </a:ext>
            </a:extLst>
          </p:cNvPr>
          <p:cNvSpPr txBox="1"/>
          <p:nvPr/>
        </p:nvSpPr>
        <p:spPr>
          <a:xfrm>
            <a:off x="1135984" y="1351053"/>
            <a:ext cx="6582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Сашко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тримає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20FBB96-CC2C-7C7D-6C79-591667DDBB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36253" y="4154527"/>
            <a:ext cx="1553696" cy="155369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8F9E57-9779-F202-F8BF-5BAB7EB81665}"/>
              </a:ext>
            </a:extLst>
          </p:cNvPr>
          <p:cNvSpPr txBox="1"/>
          <p:nvPr/>
        </p:nvSpPr>
        <p:spPr>
          <a:xfrm>
            <a:off x="5703899" y="3187286"/>
            <a:ext cx="3418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жилетку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50AAA1E-9A53-14FE-B629-D4A064F7FB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14" y="1427122"/>
            <a:ext cx="1775224" cy="177522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4BD4228-49A9-A728-A6B1-C5DE145AAAAD}"/>
              </a:ext>
            </a:extLst>
          </p:cNvPr>
          <p:cNvSpPr txBox="1"/>
          <p:nvPr/>
        </p:nvSpPr>
        <p:spPr>
          <a:xfrm>
            <a:off x="4300311" y="2237731"/>
            <a:ext cx="303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троянду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F227A3-5CED-B8F7-AB54-227DABFA9D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102" y="2738354"/>
            <a:ext cx="3717051" cy="371705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F0E16A7-7E0F-9BB4-735D-9A914B1E681D}"/>
              </a:ext>
            </a:extLst>
          </p:cNvPr>
          <p:cNvSpPr txBox="1"/>
          <p:nvPr/>
        </p:nvSpPr>
        <p:spPr>
          <a:xfrm>
            <a:off x="1071405" y="1375971"/>
            <a:ext cx="7466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Їжак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76A085E-999A-6382-A5D6-C60923AAA6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888" y="2547499"/>
            <a:ext cx="1490606" cy="14906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50A6AD-767A-9DB8-63BA-E0942276D5E2}"/>
              </a:ext>
            </a:extLst>
          </p:cNvPr>
          <p:cNvSpPr txBox="1"/>
          <p:nvPr/>
        </p:nvSpPr>
        <p:spPr>
          <a:xfrm>
            <a:off x="6097221" y="1879219"/>
            <a:ext cx="2525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ожину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A778CD-108E-073F-9A30-90727F636D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12" y="4549404"/>
            <a:ext cx="1581901" cy="15819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0F12111-47DC-5B6A-4695-76BF4F813557}"/>
              </a:ext>
            </a:extLst>
          </p:cNvPr>
          <p:cNvSpPr txBox="1"/>
          <p:nvPr/>
        </p:nvSpPr>
        <p:spPr>
          <a:xfrm>
            <a:off x="6487005" y="3969697"/>
            <a:ext cx="2026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пазли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83CFE55-804B-78E2-D29D-5FA3DDD82F50}"/>
              </a:ext>
            </a:extLst>
          </p:cNvPr>
          <p:cNvSpPr txBox="1"/>
          <p:nvPr/>
        </p:nvSpPr>
        <p:spPr>
          <a:xfrm>
            <a:off x="957229" y="1185202"/>
            <a:ext cx="7566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Пожежний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піднявся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на …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0F9CA02-2668-47FC-65FB-444D4353F4C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55" y="1900014"/>
            <a:ext cx="1598452" cy="1598452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B295A19-D9D7-E8DB-DBAA-FF54DECA5CA1}"/>
              </a:ext>
            </a:extLst>
          </p:cNvPr>
          <p:cNvSpPr txBox="1"/>
          <p:nvPr/>
        </p:nvSpPr>
        <p:spPr>
          <a:xfrm>
            <a:off x="3015778" y="1803150"/>
            <a:ext cx="3804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парасольку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71CC07-9DEE-1418-F582-AA946B37B5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543" b="92676" l="9961" r="89844">
                        <a14:foregroundMark x1="29102" y1="90820" x2="49219" y2="93164"/>
                        <a14:foregroundMark x1="49219" y1="93164" x2="62793" y2="92676"/>
                        <a14:foregroundMark x1="62793" y1="92676" x2="71289" y2="85059"/>
                        <a14:foregroundMark x1="72070" y1="87891" x2="67773" y2="92090"/>
                        <a14:foregroundMark x1="72852" y1="88086" x2="70410" y2="90527"/>
                        <a14:foregroundMark x1="70410" y1="82129" x2="72656" y2="87598"/>
                        <a14:foregroundMark x1="48828" y1="6543" x2="48340" y2="13184"/>
                        <a14:foregroundMark x1="49609" y1="8105" x2="50098" y2="12500"/>
                        <a14:foregroundMark x1="53125" y1="7813" x2="52051" y2="14063"/>
                        <a14:foregroundMark x1="50977" y1="9570" x2="52246" y2="18066"/>
                        <a14:foregroundMark x1="51953" y1="16895" x2="59961" y2="27539"/>
                        <a14:foregroundMark x1="59961" y1="27539" x2="61230" y2="41992"/>
                        <a14:foregroundMark x1="61230" y1="41992" x2="57813" y2="54004"/>
                        <a14:foregroundMark x1="62988" y1="23242" x2="62012" y2="26074"/>
                        <a14:foregroundMark x1="53320" y1="17578" x2="59863" y2="20313"/>
                        <a14:foregroundMark x1="56445" y1="9082" x2="56836" y2="11133"/>
                        <a14:foregroundMark x1="57129" y1="8105" x2="57324" y2="10254"/>
                        <a14:foregroundMark x1="55762" y1="7715" x2="50098" y2="7422"/>
                        <a14:foregroundMark x1="56445" y1="12012" x2="52734" y2="13867"/>
                        <a14:foregroundMark x1="53320" y1="12305" x2="57129" y2="11621"/>
                        <a14:foregroundMark x1="56836" y1="13184" x2="56836" y2="13184"/>
                        <a14:foregroundMark x1="61133" y1="21387" x2="61133" y2="21387"/>
                        <a14:foregroundMark x1="59082" y1="20508" x2="63086" y2="22266"/>
                        <a14:foregroundMark x1="62598" y1="33398" x2="61523" y2="38379"/>
                        <a14:foregroundMark x1="36816" y1="37793" x2="42871" y2="38672"/>
                        <a14:foregroundMark x1="42090" y1="40137" x2="42090" y2="46680"/>
                        <a14:foregroundMark x1="41992" y1="59766" x2="40918" y2="64160"/>
                        <a14:foregroundMark x1="61816" y1="55859" x2="59570" y2="72266"/>
                        <a14:foregroundMark x1="59570" y1="72266" x2="62598" y2="77246"/>
                        <a14:foregroundMark x1="61230" y1="77832" x2="72949" y2="86133"/>
                        <a14:foregroundMark x1="72949" y1="86133" x2="72949" y2="86816"/>
                        <a14:foregroundMark x1="34713" y1="33374" x2="36328" y2="37500"/>
                        <a14:foregroundMark x1="34933" y1="33006" x2="38672" y2="32617"/>
                        <a14:foregroundMark x1="34863" y1="32910" x2="38867" y2="32031"/>
                        <a14:foregroundMark x1="36719" y1="24609" x2="38184" y2="32227"/>
                        <a14:foregroundMark x1="34668" y1="24219" x2="36328" y2="25391"/>
                        <a14:backgroundMark x1="34961" y1="28906" x2="32227" y2="33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9149" y="2964019"/>
            <a:ext cx="3581935" cy="358193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081BF16-4740-3A91-B72A-CD1DD026E9E8}"/>
              </a:ext>
            </a:extLst>
          </p:cNvPr>
          <p:cNvSpPr txBox="1"/>
          <p:nvPr/>
        </p:nvSpPr>
        <p:spPr>
          <a:xfrm>
            <a:off x="4658195" y="2636495"/>
            <a:ext cx="2317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башту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539501C-127D-97C9-F9DC-A994CE3735F7}"/>
              </a:ext>
            </a:extLst>
          </p:cNvPr>
          <p:cNvSpPr txBox="1"/>
          <p:nvPr/>
        </p:nvSpPr>
        <p:spPr>
          <a:xfrm>
            <a:off x="1068887" y="1267519"/>
            <a:ext cx="7509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подушці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намальовані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2E20C17-445D-1390-28E4-9E584EA510EC}"/>
              </a:ext>
            </a:extLst>
          </p:cNvPr>
          <p:cNvSpPr txBox="1"/>
          <p:nvPr/>
        </p:nvSpPr>
        <p:spPr>
          <a:xfrm>
            <a:off x="4601790" y="4093781"/>
            <a:ext cx="379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жолуді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9FBA85-5A78-E340-5B55-0DCFE590FFA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14" y="2151641"/>
            <a:ext cx="1934260" cy="193426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E9CA021-E0A9-ECBA-1813-456624C20D19}"/>
              </a:ext>
            </a:extLst>
          </p:cNvPr>
          <p:cNvSpPr txBox="1"/>
          <p:nvPr/>
        </p:nvSpPr>
        <p:spPr>
          <a:xfrm>
            <a:off x="4663506" y="2349330"/>
            <a:ext cx="2264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золото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383C445-3EC7-D675-8961-DE49BE6478B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9" y="57212"/>
            <a:ext cx="1184492" cy="107613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DDF3846-0DD7-FBC8-F2EA-F631BD5BE16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3905" y="3513573"/>
            <a:ext cx="2541944" cy="2541944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CB99606-E470-11B4-61D6-428EEE689457}"/>
              </a:ext>
            </a:extLst>
          </p:cNvPr>
          <p:cNvGrpSpPr/>
          <p:nvPr/>
        </p:nvGrpSpPr>
        <p:grpSpPr>
          <a:xfrm>
            <a:off x="598844" y="2379343"/>
            <a:ext cx="4082779" cy="4082779"/>
            <a:chOff x="-9316866" y="-2086272"/>
            <a:chExt cx="4082779" cy="4082779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2CBF5CB2-D00D-49AE-E095-573D0DFBB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316866" y="-2086272"/>
              <a:ext cx="4082779" cy="4082779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9396C62-7D8C-A210-6ABF-77A43726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-6900689" y="377165"/>
              <a:ext cx="644943" cy="64494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5535B8D-BBD7-6F16-9FAB-F4D2A65B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-6531820" y="-880934"/>
              <a:ext cx="509100" cy="5091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571C82B-2621-1A73-3E7C-E1A2200BF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-8491342" y="595296"/>
              <a:ext cx="568995" cy="568995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56CCCF9-B061-403F-CCEE-79FE62537C3F}"/>
              </a:ext>
            </a:extLst>
          </p:cNvPr>
          <p:cNvGrpSpPr/>
          <p:nvPr/>
        </p:nvGrpSpPr>
        <p:grpSpPr>
          <a:xfrm>
            <a:off x="6559220" y="4549833"/>
            <a:ext cx="1624492" cy="1486198"/>
            <a:chOff x="-3356490" y="84218"/>
            <a:chExt cx="1624492" cy="1486198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B35B77B-3A4F-1C78-0AD5-09A1051F9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356490" y="84218"/>
              <a:ext cx="1486198" cy="148619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CED0CBD-2F96-3723-B582-DF3227EE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-2699900" y="595296"/>
              <a:ext cx="967902" cy="967902"/>
            </a:xfrm>
            <a:prstGeom prst="rect">
              <a:avLst/>
            </a:prstGeom>
          </p:spPr>
        </p:pic>
      </p:grp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CC8C2C0-3F47-F7E0-AFA6-DF53599BD6B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" y="-1008313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278 -0.059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40338 -0.0048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15052 -0.0446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31198 -0.033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39778 -0.01921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36849 0.26736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27084 -0.02593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43112 -0.2016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63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  <p:bldP spid="17" grpId="0"/>
      <p:bldP spid="17" grpId="1"/>
      <p:bldP spid="21" grpId="0"/>
      <p:bldP spid="21" grpId="1"/>
      <p:bldP spid="24" grpId="0"/>
      <p:bldP spid="24" grpId="1"/>
      <p:bldP spid="27" grpId="0"/>
      <p:bldP spid="27" grpId="1"/>
      <p:bldP spid="30" grpId="0"/>
      <p:bldP spid="30" grpId="1"/>
      <p:bldP spid="35" grpId="0"/>
      <p:bldP spid="35" grpId="1"/>
      <p:bldP spid="36" grpId="0"/>
      <p:bldP spid="36" grpId="1"/>
      <p:bldP spid="39" grpId="0"/>
      <p:bldP spid="39" grpId="1"/>
      <p:bldP spid="42" grpId="0"/>
      <p:bldP spid="42" grpId="1"/>
      <p:bldP spid="45" grpId="0"/>
      <p:bldP spid="45" grpId="1"/>
      <p:bldP spid="48" grpId="0"/>
      <p:bldP spid="48" grpId="1"/>
      <p:bldP spid="51" grpId="0"/>
      <p:bldP spid="51" grpId="1"/>
      <p:bldP spid="54" grpId="0"/>
      <p:bldP spid="54" grpId="1"/>
      <p:bldP spid="57" grpId="0"/>
      <p:bldP spid="57" grpId="1"/>
      <p:bldP spid="60" grpId="0"/>
      <p:bldP spid="60" grpId="1"/>
      <p:bldP spid="63" grpId="0"/>
      <p:bldP spid="63" grpId="1"/>
      <p:bldP spid="66" grpId="0"/>
      <p:bldP spid="66" grpId="1"/>
      <p:bldP spid="69" grpId="0"/>
      <p:bldP spid="69" grpId="1"/>
      <p:bldP spid="72" grpId="0"/>
      <p:bldP spid="72" grpId="1"/>
      <p:bldP spid="75" grpId="0"/>
      <p:bldP spid="75" grpId="1"/>
      <p:bldP spid="78" grpId="0"/>
      <p:bldP spid="78" grpId="1"/>
      <p:bldP spid="81" grpId="0"/>
      <p:bldP spid="8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F7EF4DC-1703-4FEE-8340-144DA140D284}"/>
</file>

<file path=customXml/itemProps2.xml><?xml version="1.0" encoding="utf-8"?>
<ds:datastoreItem xmlns:ds="http://schemas.openxmlformats.org/officeDocument/2006/customXml" ds:itemID="{D63024CC-6CD6-440E-85CD-06022FAC81CB}"/>
</file>

<file path=customXml/itemProps3.xml><?xml version="1.0" encoding="utf-8"?>
<ds:datastoreItem xmlns:ds="http://schemas.openxmlformats.org/officeDocument/2006/customXml" ds:itemID="{35CB47EF-1AE0-412F-8A44-8F55B805B04E}"/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43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2025-11-27T19:31:43Z</dcterms:created>
  <dcterms:modified xsi:type="dcterms:W3CDTF">2025-11-29T13:52:40Z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