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6FEFB-748D-2615-E922-D04C5880EDBB}" v="36" dt="2025-12-04T09:26:26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7" d="100"/>
          <a:sy n="37" d="100"/>
        </p:scale>
        <p:origin x="2419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71A6FEFB-748D-2615-E922-D04C5880EDBB}"/>
    <pc:docChg chg="modSld">
      <pc:chgData name="somovaasya3" userId="S::somovaasya3_gmail.com#ext#@slideedu.onmicrosoft.com::05b36399-d501-4a7b-87fd-615099445ab5" providerId="AD" clId="Web-{71A6FEFB-748D-2615-E922-D04C5880EDBB}" dt="2025-12-04T09:26:26.608" v="32" actId="1076"/>
      <pc:docMkLst>
        <pc:docMk/>
      </pc:docMkLst>
      <pc:sldChg chg="modSp">
        <pc:chgData name="somovaasya3" userId="S::somovaasya3_gmail.com#ext#@slideedu.onmicrosoft.com::05b36399-d501-4a7b-87fd-615099445ab5" providerId="AD" clId="Web-{71A6FEFB-748D-2615-E922-D04C5880EDBB}" dt="2025-12-04T09:26:26.608" v="32" actId="1076"/>
        <pc:sldMkLst>
          <pc:docMk/>
          <pc:sldMk cId="3626037578" sldId="256"/>
        </pc:sldMkLst>
        <pc:spChg chg="mod">
          <ac:chgData name="somovaasya3" userId="S::somovaasya3_gmail.com#ext#@slideedu.onmicrosoft.com::05b36399-d501-4a7b-87fd-615099445ab5" providerId="AD" clId="Web-{71A6FEFB-748D-2615-E922-D04C5880EDBB}" dt="2025-12-04T09:23:15.810" v="12" actId="20577"/>
          <ac:spMkLst>
            <pc:docMk/>
            <pc:sldMk cId="3626037578" sldId="256"/>
            <ac:spMk id="24" creationId="{5F083E07-14B7-9221-5BA7-8DA8D8B4F70F}"/>
          </ac:spMkLst>
        </pc:spChg>
        <pc:spChg chg="mod">
          <ac:chgData name="somovaasya3" userId="S::somovaasya3_gmail.com#ext#@slideedu.onmicrosoft.com::05b36399-d501-4a7b-87fd-615099445ab5" providerId="AD" clId="Web-{71A6FEFB-748D-2615-E922-D04C5880EDBB}" dt="2025-12-04T09:24:12.701" v="24" actId="1076"/>
          <ac:spMkLst>
            <pc:docMk/>
            <pc:sldMk cId="3626037578" sldId="256"/>
            <ac:spMk id="45" creationId="{0D0BE6CA-1846-BD0B-FEDD-D9EF8D7A9419}"/>
          </ac:spMkLst>
        </pc:spChg>
        <pc:spChg chg="mod">
          <ac:chgData name="somovaasya3" userId="S::somovaasya3_gmail.com#ext#@slideedu.onmicrosoft.com::05b36399-d501-4a7b-87fd-615099445ab5" providerId="AD" clId="Web-{71A6FEFB-748D-2615-E922-D04C5880EDBB}" dt="2025-12-04T09:23:35.013" v="18" actId="1076"/>
          <ac:spMkLst>
            <pc:docMk/>
            <pc:sldMk cId="3626037578" sldId="256"/>
            <ac:spMk id="54" creationId="{14BD4228-49A9-A728-A6B1-C5DE145AAAAD}"/>
          </ac:spMkLst>
        </pc:spChg>
        <pc:spChg chg="mod">
          <ac:chgData name="somovaasya3" userId="S::somovaasya3_gmail.com#ext#@slideedu.onmicrosoft.com::05b36399-d501-4a7b-87fd-615099445ab5" providerId="AD" clId="Web-{71A6FEFB-748D-2615-E922-D04C5880EDBB}" dt="2025-12-04T09:23:07.732" v="9" actId="1076"/>
          <ac:spMkLst>
            <pc:docMk/>
            <pc:sldMk cId="3626037578" sldId="256"/>
            <ac:spMk id="69" creationId="{EB295A19-D9D7-E8DB-DBAA-FF54DECA5CA1}"/>
          </ac:spMkLst>
        </pc:spChg>
        <pc:spChg chg="mod">
          <ac:chgData name="somovaasya3" userId="S::somovaasya3_gmail.com#ext#@slideedu.onmicrosoft.com::05b36399-d501-4a7b-87fd-615099445ab5" providerId="AD" clId="Web-{71A6FEFB-748D-2615-E922-D04C5880EDBB}" dt="2025-12-04T09:23:31.576" v="17" actId="1076"/>
          <ac:spMkLst>
            <pc:docMk/>
            <pc:sldMk cId="3626037578" sldId="256"/>
            <ac:spMk id="81" creationId="{2E9CA021-E0A9-ECBA-1813-456624C20D19}"/>
          </ac:spMkLst>
        </pc:spChg>
        <pc:picChg chg="mod">
          <ac:chgData name="somovaasya3" userId="S::somovaasya3_gmail.com#ext#@slideedu.onmicrosoft.com::05b36399-d501-4a7b-87fd-615099445ab5" providerId="AD" clId="Web-{71A6FEFB-748D-2615-E922-D04C5880EDBB}" dt="2025-12-04T09:23:27.888" v="16" actId="1076"/>
          <ac:picMkLst>
            <pc:docMk/>
            <pc:sldMk cId="3626037578" sldId="256"/>
            <ac:picMk id="44" creationId="{CD2B8018-2A8A-7AC3-BA87-EBA430640C50}"/>
          </ac:picMkLst>
        </pc:picChg>
        <pc:picChg chg="mod">
          <ac:chgData name="somovaasya3" userId="S::somovaasya3_gmail.com#ext#@slideedu.onmicrosoft.com::05b36399-d501-4a7b-87fd-615099445ab5" providerId="AD" clId="Web-{71A6FEFB-748D-2615-E922-D04C5880EDBB}" dt="2025-12-04T09:23:23.622" v="15" actId="1076"/>
          <ac:picMkLst>
            <pc:docMk/>
            <pc:sldMk cId="3626037578" sldId="256"/>
            <ac:picMk id="53" creationId="{350AAA1E-9A53-14FE-B629-D4A064F7FB33}"/>
          </ac:picMkLst>
        </pc:picChg>
        <pc:picChg chg="mod">
          <ac:chgData name="somovaasya3" userId="S::somovaasya3_gmail.com#ext#@slideedu.onmicrosoft.com::05b36399-d501-4a7b-87fd-615099445ab5" providerId="AD" clId="Web-{71A6FEFB-748D-2615-E922-D04C5880EDBB}" dt="2025-12-04T09:22:47.513" v="3" actId="14100"/>
          <ac:picMkLst>
            <pc:docMk/>
            <pc:sldMk cId="3626037578" sldId="256"/>
            <ac:picMk id="65" creationId="{EDDF3846-0DD7-FBC8-F2EA-F631BD5BE16B}"/>
          </ac:picMkLst>
        </pc:picChg>
        <pc:picChg chg="mod">
          <ac:chgData name="somovaasya3" userId="S::somovaasya3_gmail.com#ext#@slideedu.onmicrosoft.com::05b36399-d501-4a7b-87fd-615099445ab5" providerId="AD" clId="Web-{71A6FEFB-748D-2615-E922-D04C5880EDBB}" dt="2025-12-04T09:26:03.686" v="31" actId="1076"/>
          <ac:picMkLst>
            <pc:docMk/>
            <pc:sldMk cId="3626037578" sldId="256"/>
            <ac:picMk id="68" creationId="{40F9CA02-2668-47FC-65FB-444D4353F4CF}"/>
          </ac:picMkLst>
        </pc:picChg>
        <pc:picChg chg="mod">
          <ac:chgData name="somovaasya3" userId="S::somovaasya3_gmail.com#ext#@slideedu.onmicrosoft.com::05b36399-d501-4a7b-87fd-615099445ab5" providerId="AD" clId="Web-{71A6FEFB-748D-2615-E922-D04C5880EDBB}" dt="2025-12-04T09:24:40.607" v="27" actId="1076"/>
          <ac:picMkLst>
            <pc:docMk/>
            <pc:sldMk cId="3626037578" sldId="256"/>
            <ac:picMk id="74" creationId="{2CBF5CB2-D00D-49AE-E095-573D0DFBB586}"/>
          </ac:picMkLst>
        </pc:picChg>
        <pc:picChg chg="mod">
          <ac:chgData name="somovaasya3" userId="S::somovaasya3_gmail.com#ext#@slideedu.onmicrosoft.com::05b36399-d501-4a7b-87fd-615099445ab5" providerId="AD" clId="Web-{71A6FEFB-748D-2615-E922-D04C5880EDBB}" dt="2025-12-04T09:25:58.671" v="30" actId="1076"/>
          <ac:picMkLst>
            <pc:docMk/>
            <pc:sldMk cId="3626037578" sldId="256"/>
            <ac:picMk id="80" creationId="{B09FBA85-5A78-E340-5B55-0DCFE590FFA8}"/>
          </ac:picMkLst>
        </pc:picChg>
        <pc:picChg chg="mod">
          <ac:chgData name="somovaasya3" userId="S::somovaasya3_gmail.com#ext#@slideedu.onmicrosoft.com::05b36399-d501-4a7b-87fd-615099445ab5" providerId="AD" clId="Web-{71A6FEFB-748D-2615-E922-D04C5880EDBB}" dt="2025-12-04T09:26:26.608" v="32" actId="1076"/>
          <ac:picMkLst>
            <pc:docMk/>
            <pc:sldMk cId="3626037578" sldId="256"/>
            <ac:picMk id="85" creationId="{8CC8C2C0-3F47-F7E0-AFA6-DF53599BD6B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1.wdp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2" y="2894874"/>
            <a:ext cx="3513667" cy="35136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80" y="2445228"/>
            <a:ext cx="3996693" cy="39966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2310674"/>
            <a:ext cx="3255433" cy="392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185334" y="1388533"/>
            <a:ext cx="675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Зоя купила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смачне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932" y="4202684"/>
            <a:ext cx="1842791" cy="1842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25" y="2200948"/>
            <a:ext cx="963634" cy="13084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4841955" y="2361174"/>
            <a:ext cx="272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лимон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5173187" y="3665792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масло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3460643"/>
            <a:ext cx="2658246" cy="2789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1343662" y="1178768"/>
            <a:ext cx="7659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Захар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високої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623139" y="2663878"/>
            <a:ext cx="265704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4400" b="1" dirty="0" err="1">
                <a:latin typeface="Arial"/>
                <a:cs typeface="Arial"/>
              </a:rPr>
              <a:t>берези</a:t>
            </a:r>
            <a:endParaRPr lang="ru-RU" sz="44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47" y="4800494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5666735" y="4116056"/>
            <a:ext cx="217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грибів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0" y="2295222"/>
            <a:ext cx="4100402" cy="41004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735008" y="1129990"/>
            <a:ext cx="6756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Солін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тато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купив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їй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повітряного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20" y="3177325"/>
            <a:ext cx="1710674" cy="30638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38" y="3600358"/>
            <a:ext cx="2768443" cy="276844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6193493" y="2425983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кульки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4592755" y="2952250"/>
            <a:ext cx="179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змія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161" y="3083962"/>
            <a:ext cx="3086341" cy="30863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799069" y="1323724"/>
            <a:ext cx="787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Дідусь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замінив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колесо у 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77" y="3764580"/>
            <a:ext cx="2731106" cy="27311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2810605" y="3606179"/>
            <a:ext cx="3667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велосипеда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06" y="2112066"/>
            <a:ext cx="2170003" cy="21700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4374501" y="2577018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батута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39" y="3346135"/>
            <a:ext cx="2678971" cy="267897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1152284" y="1114636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Пес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злякав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747" y="4026780"/>
            <a:ext cx="2235263" cy="22523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4661524" y="3727792"/>
            <a:ext cx="160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козу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80" y="2187792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4568653" y="2163883"/>
            <a:ext cx="2678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троянду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7" y="2778635"/>
            <a:ext cx="3717051" cy="371705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1082660" y="1267474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Соня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розбила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96" y="2589137"/>
            <a:ext cx="1490606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752845" y="1920857"/>
            <a:ext cx="1819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вазу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20" y="4591042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436113" y="4011335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пазли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0488" y1="25293" x2="64453" y2="47754"/>
                        <a14:foregroundMark x1="63867" y1="35645" x2="63867" y2="42969"/>
                        <a14:foregroundMark x1="46875" y1="36230" x2="48047" y2="49609"/>
                        <a14:foregroundMark x1="51074" y1="38086" x2="49316" y2="45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750" y="2788765"/>
            <a:ext cx="3600998" cy="357858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987634" y="1220794"/>
            <a:ext cx="7566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Фокусник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дістав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циліндру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6786" y="2141583"/>
            <a:ext cx="2525889" cy="25258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6192979" y="3082014"/>
            <a:ext cx="3575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жука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661" y="4327216"/>
            <a:ext cx="1933560" cy="193356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4441827" y="4739623"/>
            <a:ext cx="231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зайця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CBF5CB2-D00D-49AE-E095-573D0DFBB5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0" y="2073959"/>
            <a:ext cx="4082779" cy="408277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928757" y="1305255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кастрюлі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зварили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35B77B-3A4F-1C78-0AD5-09A1051F9B0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29" y="4844586"/>
            <a:ext cx="1490084" cy="1486198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4253570" y="4283278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кукурудзу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49" y="2492962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5048184" y="2468361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56" y="768336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78 -0.05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14258 -0.0162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30964 -0.2150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2845 0.0178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19362 -0.0076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3457 0.33241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33698 -0.04213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28828 -0.2928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36BD80-8E91-4629-9587-75DE7D57163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708BDC76-D49D-46E0-A3A5-28C5D45EC7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59D702-DA5B-4F71-B289-508B5E9A08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51</Words>
  <Application>Microsoft Office PowerPoint</Application>
  <PresentationFormat>Widescreen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27</cp:revision>
  <dcterms:created xsi:type="dcterms:W3CDTF">2025-11-27T19:31:43Z</dcterms:created>
  <dcterms:modified xsi:type="dcterms:W3CDTF">2025-12-04T09:26:28Z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