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53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126929-CBBB-5505-6B8D-296A0E9C43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372B898-C385-06E7-791C-5E96299503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88500F-53A4-CAB7-5DB5-95C0F92E0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81C8-55AD-49A7-BF49-1B3CFA9625C0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E060A5-BC28-F58F-F87A-0870446CD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79B55F-98BF-626C-E288-ECD89A2E7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3729-40F2-4C3C-9392-BC63A732C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896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238693-2BE0-D5A7-C7CC-F8631DDF2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9F34AA-47A0-88B2-7DE9-7C4FC01F37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48BD60-22EF-96DD-F3AF-A50B8B80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81C8-55AD-49A7-BF49-1B3CFA9625C0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34B8AB-BE63-3D00-8C0D-4D354F935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14BCC6-8432-7E93-726E-29F423409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3729-40F2-4C3C-9392-BC63A732C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279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9F48C38-D782-0ED2-E6C5-EB63755E69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AA70334-CBFE-D48F-BF58-5624C02297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C81980-EBD5-512C-3026-51B871200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81C8-55AD-49A7-BF49-1B3CFA9625C0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5B7755-9E63-64C0-3FCE-9BDE6AEF1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6B3A2C-7F46-F828-6135-B5931A04F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3729-40F2-4C3C-9392-BC63A732C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14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78B750-B463-3288-8AA0-C2B3A33A9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16C992-4FAC-0087-ED55-F1DD822E3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09ED96-35CA-E6BE-0B61-AC424C55B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81C8-55AD-49A7-BF49-1B3CFA9625C0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61DF9-496D-1C86-CAAF-962AB10E9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267281-967F-B3F4-9AA7-90A3154F0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3729-40F2-4C3C-9392-BC63A732C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447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8C0DED-5FCD-22A8-6ED1-F0447223F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53CAD6-593E-315B-AA91-760526F0A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73FEA4-0AFE-8265-1FB3-3C3C29FFE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81C8-55AD-49A7-BF49-1B3CFA9625C0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291E3E-4B62-F423-7ECF-80DC04DFB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CD4505-083E-85F4-180B-ED2CAADF2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3729-40F2-4C3C-9392-BC63A732C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948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68B77D-004B-AC7F-960A-92313DA7B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EC99FE-A3C7-2B8D-729C-FAA47B9B1F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764F1A-A3C3-A4AF-6027-7CE279A0F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DBE351-EBE6-9619-2A3E-659506B52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81C8-55AD-49A7-BF49-1B3CFA9625C0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85F856-7B10-B9A3-3908-22A3FD33E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1EC51D-2268-AD38-4264-EB5016615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3729-40F2-4C3C-9392-BC63A732C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916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D6DD5D-E1F9-B465-089C-C0947610A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5D9342-9FD3-15BB-21A4-110CA546B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23AD923-1E20-2B77-6BBD-D63FC80256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E326604-A5FB-695A-BD8F-2ACB6F8BDE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FF72641-CEDE-C798-144A-ABACBB1495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155E88F-3C00-15BE-D7B5-617E3F598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81C8-55AD-49A7-BF49-1B3CFA9625C0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B60AEC7-D8A2-D2E4-A18E-F803E2FAC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FB25D25-8249-501F-111D-3EADADE1D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3729-40F2-4C3C-9392-BC63A732C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439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EDB7B0-A219-92A9-468D-A6E4A006F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4F60DD2-454C-D5B0-0383-F32DBC55B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81C8-55AD-49A7-BF49-1B3CFA9625C0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6DDC8DF-A074-2119-6052-0790651FE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FF3EE3D-A11D-3577-CCC8-F87684BF1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3729-40F2-4C3C-9392-BC63A732C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981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A6E966C-02AB-BD98-76EC-012B46D8D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81C8-55AD-49A7-BF49-1B3CFA9625C0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21364E6-2396-91C9-C17B-78DE9DA3C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4D11D73-9BEC-A104-E2F2-4DFD2C5FA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3729-40F2-4C3C-9392-BC63A732C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747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57716F-9DB9-2477-48A6-DB45AD606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4799DC-086E-F7C1-A089-1DA69DB52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3BD9BD-BC99-5D55-8389-94F020A9B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C3FB5D-6541-CE43-603A-CCCC965AB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81C8-55AD-49A7-BF49-1B3CFA9625C0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1F4C78-84D8-AC50-C77C-CF3475BD7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8B1EE2-1D50-947D-C65D-170365639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3729-40F2-4C3C-9392-BC63A732C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270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39978B-72D5-77B1-7880-415F787AE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0EDF2F0-DFB6-8CAC-9B24-3697E23B90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6ECFD4-BE10-A1DF-8454-7D821B3ED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FA30B5-C54E-827A-3CC2-9CCB45A71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81C8-55AD-49A7-BF49-1B3CFA9625C0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79527A-FCFA-6443-E21C-27D39D250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C83CCB-C2B1-347E-7F58-C0EF566E9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3729-40F2-4C3C-9392-BC63A732C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168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609EDD-C2F7-07DA-2AD3-7BA18D899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4CDA23-07AA-5C89-F1CD-EBF5E86C7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0DF270-057E-BF7C-999D-A76C91A6DC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281C8-55AD-49A7-BF49-1B3CFA9625C0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6B507F-4D4E-3DAD-8F39-C0B37EF710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79CB0E-1B06-0CC3-F42C-C56E3F1ED9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A3729-40F2-4C3C-9392-BC63A732C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929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384714-A197-C2AF-970C-37D97D77B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096" y="0"/>
            <a:ext cx="12461696" cy="692943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41FA0EF-3DB1-92B8-F7D9-B7C2492E63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533" y="3166532"/>
            <a:ext cx="3564467" cy="3564467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E22810D7-E7A1-507A-75DF-FC7D679C26C3}"/>
              </a:ext>
            </a:extLst>
          </p:cNvPr>
          <p:cNvSpPr/>
          <p:nvPr/>
        </p:nvSpPr>
        <p:spPr>
          <a:xfrm>
            <a:off x="280808" y="1728507"/>
            <a:ext cx="2624666" cy="4089400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0" b="1" dirty="0"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F5376A5-7DA5-9E04-629E-FD5962D87D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5652" y="1671973"/>
            <a:ext cx="2706859" cy="417002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7BEE782-54E6-4F58-48BC-B53A0EB38D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9446" y="1671973"/>
            <a:ext cx="2706859" cy="417002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C7497A3-053A-03F7-BB51-B1F5249688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47" r="-1032" b="-7914"/>
          <a:stretch>
            <a:fillRect/>
          </a:stretch>
        </p:blipFill>
        <p:spPr>
          <a:xfrm>
            <a:off x="3301567" y="2827867"/>
            <a:ext cx="2210006" cy="224404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4001C27-06D6-2AE0-ADF1-E7867DBE4D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2228" y="2437393"/>
            <a:ext cx="2848155" cy="284815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2EE0A9F-8090-BB8A-B930-40FC4DFE88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72689" y="2990273"/>
            <a:ext cx="2359445" cy="229527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D96170AE-7439-D1F1-3ADE-752CC4122D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07943" y="2584391"/>
            <a:ext cx="2554158" cy="255415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568EC18-308E-AFBC-0F54-610CF958C1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99003" y="2774794"/>
            <a:ext cx="2610504" cy="21238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B9FF25C-F4DD-A967-474C-877AE33888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8723" y="2172527"/>
            <a:ext cx="3328334" cy="3328334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ABDD9348-24E0-7281-7607-A35C91C2AF4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00743" y="2696380"/>
            <a:ext cx="2570298" cy="257029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9D80D5-BCC1-F385-BDD7-CDD659CF548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6" y="326772"/>
            <a:ext cx="1110371" cy="96085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6305D5-6A98-4839-F6AA-98149960815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318" y="2648764"/>
            <a:ext cx="2474874" cy="247487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FB0EBC5-EA84-D0CB-D47E-7469E9A24F9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878" y="2303054"/>
            <a:ext cx="3220278" cy="322027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13F93BF-8266-3DB6-BE80-4CE8DD3A989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2199" y="2463713"/>
            <a:ext cx="1970687" cy="25192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32385A0-02D6-5A68-3339-38ED8261CF5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973" y="2534231"/>
            <a:ext cx="2858708" cy="285870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4873206-2FED-F657-3935-F5B76D16C01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892" y="2548182"/>
            <a:ext cx="2816725" cy="285870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08EA8E8-001F-6DB7-E2A5-23FBD702072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686" y="2489041"/>
            <a:ext cx="2848155" cy="284815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4D6FD5D4-F5BB-2F02-367D-42245BC1651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991" y="2048145"/>
            <a:ext cx="3344794" cy="334479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6B8DD4A5-FAEE-C33B-41C7-6205224B336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309" y="2759603"/>
            <a:ext cx="2849990" cy="284999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5A917A9-CEBE-D916-693E-2B6FDFF3529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990" y="2433298"/>
            <a:ext cx="2731676" cy="277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35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7AE5AED0-AE04-4966-8209-A233D096D088}"/>
</file>

<file path=customXml/itemProps2.xml><?xml version="1.0" encoding="utf-8"?>
<ds:datastoreItem xmlns:ds="http://schemas.openxmlformats.org/officeDocument/2006/customXml" ds:itemID="{2452174F-93EA-495D-B273-FB3A70A5DD48}"/>
</file>

<file path=customXml/itemProps3.xml><?xml version="1.0" encoding="utf-8"?>
<ds:datastoreItem xmlns:ds="http://schemas.openxmlformats.org/officeDocument/2006/customXml" ds:itemID="{13384F32-719D-4902-B4C6-CCEC871A5242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5</cp:revision>
  <dcterms:created xsi:type="dcterms:W3CDTF">2025-11-24T21:46:03Z</dcterms:created>
  <dcterms:modified xsi:type="dcterms:W3CDTF">2025-11-29T11:35:24Z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