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61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" y="-35719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r="17016"/>
          <a:stretch>
            <a:fillRect/>
          </a:stretch>
        </p:blipFill>
        <p:spPr>
          <a:xfrm>
            <a:off x="3278552" y="1984288"/>
            <a:ext cx="2178033" cy="34107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26" y="1789686"/>
            <a:ext cx="4015225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681" y="2437393"/>
            <a:ext cx="2821249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935" y="2576321"/>
            <a:ext cx="2570298" cy="2570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066" y="2142912"/>
            <a:ext cx="3564467" cy="356446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051" y="2284373"/>
            <a:ext cx="2666307" cy="31106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7188" y="2225072"/>
            <a:ext cx="3169993" cy="316999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6760" y="2576321"/>
            <a:ext cx="2570298" cy="2570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4408" y="2576321"/>
            <a:ext cx="2570297" cy="2570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57" y="2576393"/>
            <a:ext cx="2785601" cy="2785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5" y="2413251"/>
            <a:ext cx="3137971" cy="31379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43" y="2413251"/>
            <a:ext cx="2785602" cy="2785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53" y="2543322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E346F3F-53C1-4F03-90D4-E94EE0194B0F}"/>
</file>

<file path=customXml/itemProps2.xml><?xml version="1.0" encoding="utf-8"?>
<ds:datastoreItem xmlns:ds="http://schemas.openxmlformats.org/officeDocument/2006/customXml" ds:itemID="{0288312D-F939-4BE6-924E-34D56D85EF27}"/>
</file>

<file path=customXml/itemProps3.xml><?xml version="1.0" encoding="utf-8"?>
<ds:datastoreItem xmlns:ds="http://schemas.openxmlformats.org/officeDocument/2006/customXml" ds:itemID="{713E6A98-7BC2-4ECB-A601-2B0322F467EF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2025-11-24T21:46:03Z</dcterms:created>
  <dcterms:modified xsi:type="dcterms:W3CDTF">2025-11-29T11:33:11Z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