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7" d="100"/>
          <a:sy n="37" d="100"/>
        </p:scale>
        <p:origin x="1862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EE4F-C4CE-C067-5593-FA8152562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36DD39-5597-8E0D-5FDB-2B6F03027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32689-C001-CB53-42E3-220D1ED4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191F6-1D63-485C-8A65-29019881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8D1E45-5DF5-EC00-6C54-32AEC5B6B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91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6C6E3-B613-5DA2-B875-FE2BACF4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532871-1C40-1B97-B1B0-2C9DFCB69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BEF66-C356-865C-F121-AAAD67EA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BC0F2-1D45-E5AF-DA0C-ABED99665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65F3A-7C2C-C72C-2E52-5629FFB2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40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5D1B90-0FDF-E093-039C-59BF7A1DCF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519FC9-216C-9618-7F1B-F1CA74EEC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5563F9-9363-4134-F78B-73D38104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598889-93BB-7A2E-E462-0F1CBA126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41572-3175-BB46-8478-339421D1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1C20C-6FCD-3D45-AD99-DBF6CA38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79C6A3-77BE-F495-0FBF-70153D4F7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E06CA-0DA3-4BCB-69D4-13A3D09F5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8F5EA5-BDF0-5286-906A-53EA8424E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E7C34-A370-3916-B689-B0CB4AD9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564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01232-1E0E-88FE-2FA0-25435D25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517FE3-0016-A52E-C636-896F382F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296555-005C-702A-5B83-D355F4D5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A3EB4E-7B0C-4636-AE8C-7BEE4278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94A86-D427-D02D-D461-F08D815B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5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844D2-E4F8-7979-96F6-B1C7B2B4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81FB9D-1D9E-760B-9925-8FBE3B120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74B2F5-ECD9-89EC-7CFF-FFB033132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B2E743-C2E4-7E35-D3E9-F45886B2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62D86-58F3-5913-A8F2-9247B715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B021D3-8F0B-4FDB-7D05-8C40194A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35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20640-2240-6A6C-B74F-2F3ED01F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9BB6E4-725D-16FA-01DE-9E69976CF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A06090-860D-4569-45DD-679D25B99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49A9A-AA64-B585-77A7-D2F5DD9C5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38846E-8441-7AA6-F6D3-BBD5868EF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218656-5182-802A-3D2E-57047340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41B214-1FAE-E84D-4C65-95A4B1A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470E97-A11B-A6E4-9C43-27598125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22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B2598-8C66-3E80-F93B-325FE9FD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BE07EA-EAC7-94FB-7CFF-2C780137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FF13DF-7A15-6653-7AC9-54717D70F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37F457-C25F-B644-AAA3-EA7FF1E0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9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4EF0E3-9E88-C5E1-5E06-9A7463F9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88F0CF-DB25-17DB-CD3E-D2556A842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67288E-D41C-8420-34A5-ECA1D7DE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6D3D3-D82A-D5C3-188B-16FE6650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011606-23B3-147C-5ACF-0E93173E2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45AEE-9F30-C998-6B82-FC28C1E57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49C552-893B-C9DC-203C-BFA247E9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020927-B50D-BD8B-7DF6-56923562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3B4CC3-37C4-C1C5-2AC6-216F75A11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5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05DB0-C290-634B-6110-D41F301E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581D02-44EF-7519-EEF7-810043A4A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05A5AB-1E4D-8A7E-3CC6-5EC6C423A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406985-E946-DD4C-AB3D-2985263B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E1C69F-D59A-0624-9AFC-436ED9FD3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F1368E-83B3-C01E-5A8B-AB0CC16F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0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EB4AB-4B4D-2486-2DA5-DB7F1EF72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C2255A-A0C1-5101-6FDB-0F5A2F79C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D39BAD-13B7-D1EB-FC74-205E1C156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DBE56-1759-532F-61B6-A3C1C5C92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CDAEF-FF88-003B-5434-A6B75376C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34" Type="http://schemas.openxmlformats.org/officeDocument/2006/relationships/image" Target="../media/image29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33" Type="http://schemas.openxmlformats.org/officeDocument/2006/relationships/image" Target="../media/image28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32" Type="http://schemas.openxmlformats.org/officeDocument/2006/relationships/image" Target="../media/image27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microsoft.com/office/2007/relationships/hdphoto" Target="../media/hdphoto4.wdp"/><Relationship Id="rId28" Type="http://schemas.openxmlformats.org/officeDocument/2006/relationships/image" Target="../media/image23.png"/><Relationship Id="rId10" Type="http://schemas.openxmlformats.org/officeDocument/2006/relationships/image" Target="../media/image8.png"/><Relationship Id="rId19" Type="http://schemas.microsoft.com/office/2007/relationships/hdphoto" Target="../media/hdphoto3.wdp"/><Relationship Id="rId31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1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Relationship Id="rId35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13AEFC-E2F7-CC26-8258-7AACD367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4" y="-110067"/>
            <a:ext cx="12259733" cy="81731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89B61D-452D-7762-A39C-9869C3070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332" y="2894874"/>
            <a:ext cx="3513667" cy="351366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901ED6E-23CC-AC47-FF2B-C05C7F881564}"/>
              </a:ext>
            </a:extLst>
          </p:cNvPr>
          <p:cNvSpPr/>
          <p:nvPr/>
        </p:nvSpPr>
        <p:spPr>
          <a:xfrm>
            <a:off x="694267" y="1185333"/>
            <a:ext cx="7730066" cy="51392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A5DD21-2F9C-E90E-4AB6-923CA1B20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366102">
            <a:off x="6155836" y="2866556"/>
            <a:ext cx="1350775" cy="11872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A6D240-B109-A3C2-85D9-0C7B32072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424" y="2741686"/>
            <a:ext cx="3255433" cy="32554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C33887-F384-D475-664D-47128D3FE1C7}"/>
              </a:ext>
            </a:extLst>
          </p:cNvPr>
          <p:cNvSpPr txBox="1"/>
          <p:nvPr/>
        </p:nvSpPr>
        <p:spPr>
          <a:xfrm>
            <a:off x="1354667" y="1388533"/>
            <a:ext cx="6587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Журналист играет в…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AD369A-B571-F7F0-95AA-69BB9783D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0932" y="4202684"/>
            <a:ext cx="1842791" cy="18427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573FEA-829E-589F-AFB5-11C21AA676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0053" y="2199326"/>
            <a:ext cx="1574527" cy="15745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4DA3EF-A712-F212-5D7C-AE330043A36E}"/>
              </a:ext>
            </a:extLst>
          </p:cNvPr>
          <p:cNvSpPr txBox="1"/>
          <p:nvPr/>
        </p:nvSpPr>
        <p:spPr>
          <a:xfrm>
            <a:off x="5478623" y="2463176"/>
            <a:ext cx="2726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чай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05632-7481-DAC5-E80D-682C806808F2}"/>
              </a:ext>
            </a:extLst>
          </p:cNvPr>
          <p:cNvSpPr txBox="1"/>
          <p:nvPr/>
        </p:nvSpPr>
        <p:spPr>
          <a:xfrm>
            <a:off x="5416809" y="3606304"/>
            <a:ext cx="2819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шахматы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E2ACCFD-FA54-953C-6822-C29CFE000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870" y="2691641"/>
            <a:ext cx="4082778" cy="40827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B7C0DA-A8D3-B1C9-E359-802DABFDD907}"/>
              </a:ext>
            </a:extLst>
          </p:cNvPr>
          <p:cNvSpPr txBox="1"/>
          <p:nvPr/>
        </p:nvSpPr>
        <p:spPr>
          <a:xfrm>
            <a:off x="950533" y="1418416"/>
            <a:ext cx="7730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Лыжник ест…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083E07-14B7-9221-5BA7-8DA8D8B4F70F}"/>
              </a:ext>
            </a:extLst>
          </p:cNvPr>
          <p:cNvSpPr txBox="1"/>
          <p:nvPr/>
        </p:nvSpPr>
        <p:spPr>
          <a:xfrm>
            <a:off x="5424802" y="2097115"/>
            <a:ext cx="2657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шоколад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A78153F-8930-9B3D-1688-1108ADC9A1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348" y="4772906"/>
            <a:ext cx="1654668" cy="16546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A6FA8A-EE8C-D0D5-9C9F-9A40080D8958}"/>
              </a:ext>
            </a:extLst>
          </p:cNvPr>
          <p:cNvSpPr txBox="1"/>
          <p:nvPr/>
        </p:nvSpPr>
        <p:spPr>
          <a:xfrm>
            <a:off x="5725334" y="4213122"/>
            <a:ext cx="217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шмеля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422179-BCE6-80ED-3014-166FCC0C0F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90625" l="47266" r="94336">
                        <a14:foregroundMark x1="69629" y1="81445" x2="69629" y2="81445"/>
                        <a14:foregroundMark x1="58984" y1="79980" x2="58984" y2="79980"/>
                        <a14:foregroundMark x1="66016" y1="88086" x2="66504" y2="81934"/>
                        <a14:foregroundMark x1="59473" y1="73340" x2="57910" y2="83496"/>
                        <a14:foregroundMark x1="68555" y1="19629" x2="57422" y2="14063"/>
                        <a14:foregroundMark x1="49316" y1="55664" x2="47266" y2="72363"/>
                        <a14:foregroundMark x1="69043" y1="90625" x2="69043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25"/>
          <a:stretch>
            <a:fillRect/>
          </a:stretch>
        </p:blipFill>
        <p:spPr>
          <a:xfrm flipH="1">
            <a:off x="482625" y="2421743"/>
            <a:ext cx="2295193" cy="410040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7941562-850A-4B94-9D47-88071F6EC0B3}"/>
              </a:ext>
            </a:extLst>
          </p:cNvPr>
          <p:cNvSpPr txBox="1"/>
          <p:nvPr/>
        </p:nvSpPr>
        <p:spPr>
          <a:xfrm>
            <a:off x="1511685" y="1354147"/>
            <a:ext cx="6756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Художник купил…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42CEECF-5986-5CFD-820E-3BE55B46DE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1346" y="2839774"/>
            <a:ext cx="2016738" cy="201673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E834D6D-224F-39CE-6BD0-794A011492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921" y="4059297"/>
            <a:ext cx="2463800" cy="226970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4921526-7AC2-261D-2C6D-0FD9ECE43A2B}"/>
              </a:ext>
            </a:extLst>
          </p:cNvPr>
          <p:cNvSpPr txBox="1"/>
          <p:nvPr/>
        </p:nvSpPr>
        <p:spPr>
          <a:xfrm>
            <a:off x="6153682" y="2090389"/>
            <a:ext cx="246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Париж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93A086-0274-1374-5C4C-C57BFDFFBF98}"/>
              </a:ext>
            </a:extLst>
          </p:cNvPr>
          <p:cNvSpPr txBox="1"/>
          <p:nvPr/>
        </p:nvSpPr>
        <p:spPr>
          <a:xfrm>
            <a:off x="4061333" y="3463422"/>
            <a:ext cx="246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пижаму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2ABC365-79BF-3036-04CA-27002F1EA8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0940" y="3036915"/>
            <a:ext cx="3086341" cy="308634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E8D2B4-0640-46C0-F40A-FA6371FBCC03}"/>
              </a:ext>
            </a:extLst>
          </p:cNvPr>
          <p:cNvSpPr txBox="1"/>
          <p:nvPr/>
        </p:nvSpPr>
        <p:spPr>
          <a:xfrm>
            <a:off x="1236051" y="1317133"/>
            <a:ext cx="7509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Швея шьёт…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C8B400A-1465-B258-AA20-8217DCC90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3981" y="3715024"/>
            <a:ext cx="2436888" cy="243688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CEC42B9-701F-C1DE-FC0E-370E19E5175B}"/>
              </a:ext>
            </a:extLst>
          </p:cNvPr>
          <p:cNvSpPr txBox="1"/>
          <p:nvPr/>
        </p:nvSpPr>
        <p:spPr>
          <a:xfrm>
            <a:off x="4258945" y="3369389"/>
            <a:ext cx="332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пиджак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D2B8018-2A8A-7AC3-BA87-EBA430640C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74" y="1415019"/>
            <a:ext cx="2436888" cy="243688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D0BE6CA-1846-BD0B-FEDD-D9EF8D7A9419}"/>
              </a:ext>
            </a:extLst>
          </p:cNvPr>
          <p:cNvSpPr txBox="1"/>
          <p:nvPr/>
        </p:nvSpPr>
        <p:spPr>
          <a:xfrm>
            <a:off x="4097511" y="2224871"/>
            <a:ext cx="2940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батут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684AFEC-B85F-99AB-E967-5A28B9F13F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60352" y1="29980" x2="55664" y2="42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825" y="2831753"/>
            <a:ext cx="3635268" cy="363526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2C13FE1-CC0E-B38F-C8B2-1652E8C40FFB}"/>
              </a:ext>
            </a:extLst>
          </p:cNvPr>
          <p:cNvSpPr txBox="1"/>
          <p:nvPr/>
        </p:nvSpPr>
        <p:spPr>
          <a:xfrm>
            <a:off x="922918" y="1432835"/>
            <a:ext cx="6582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Малыш держит…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20FBB96-CC2C-7C7D-6C79-591667DDBB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423187" y="4236309"/>
            <a:ext cx="1553696" cy="155369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D8F9E57-9779-F202-F8BF-5BAB7EB81665}"/>
              </a:ext>
            </a:extLst>
          </p:cNvPr>
          <p:cNvSpPr txBox="1"/>
          <p:nvPr/>
        </p:nvSpPr>
        <p:spPr>
          <a:xfrm>
            <a:off x="4513016" y="3289104"/>
            <a:ext cx="34184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крыжовник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50AAA1E-9A53-14FE-B629-D4A064F7FB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48" y="1508904"/>
            <a:ext cx="1775224" cy="177522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4BD4228-49A9-A728-A6B1-C5DE145AAAAD}"/>
              </a:ext>
            </a:extLst>
          </p:cNvPr>
          <p:cNvSpPr txBox="1"/>
          <p:nvPr/>
        </p:nvSpPr>
        <p:spPr>
          <a:xfrm>
            <a:off x="4943460" y="2319513"/>
            <a:ext cx="2181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розу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7F227A3-5CED-B8F7-AB54-227DABFA9D5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214" y="2751327"/>
            <a:ext cx="3717051" cy="371705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F0E16A7-7E0F-9BB4-735D-9A914B1E681D}"/>
              </a:ext>
            </a:extLst>
          </p:cNvPr>
          <p:cNvSpPr txBox="1"/>
          <p:nvPr/>
        </p:nvSpPr>
        <p:spPr>
          <a:xfrm>
            <a:off x="985517" y="1388944"/>
            <a:ext cx="7466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Ёжик нашёл …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76A085E-999A-6382-A5D6-C60923AAA60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1000" y="2560472"/>
            <a:ext cx="1490606" cy="149060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F50A6AD-767A-9DB8-63BA-E0942276D5E2}"/>
              </a:ext>
            </a:extLst>
          </p:cNvPr>
          <p:cNvSpPr txBox="1"/>
          <p:nvPr/>
        </p:nvSpPr>
        <p:spPr>
          <a:xfrm>
            <a:off x="6011333" y="1892192"/>
            <a:ext cx="2525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ежевику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A778CD-108E-073F-9A30-90727F636D0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24" y="4562377"/>
            <a:ext cx="1581901" cy="158190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0F12111-47DC-5B6A-4695-76BF4F813557}"/>
              </a:ext>
            </a:extLst>
          </p:cNvPr>
          <p:cNvSpPr txBox="1"/>
          <p:nvPr/>
        </p:nvSpPr>
        <p:spPr>
          <a:xfrm>
            <a:off x="6401117" y="3982670"/>
            <a:ext cx="2026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пазлы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83CFE55-804B-78E2-D29D-5FA3DDD82F50}"/>
              </a:ext>
            </a:extLst>
          </p:cNvPr>
          <p:cNvSpPr txBox="1"/>
          <p:nvPr/>
        </p:nvSpPr>
        <p:spPr>
          <a:xfrm>
            <a:off x="948882" y="1393708"/>
            <a:ext cx="7566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Пожарный тушит …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0F9CA02-2668-47FC-65FB-444D4353F4C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95" y="1860622"/>
            <a:ext cx="1598452" cy="1598452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B295A19-D9D7-E8DB-DBAA-FF54DECA5CA1}"/>
              </a:ext>
            </a:extLst>
          </p:cNvPr>
          <p:cNvSpPr txBox="1"/>
          <p:nvPr/>
        </p:nvSpPr>
        <p:spPr>
          <a:xfrm>
            <a:off x="5531544" y="2081367"/>
            <a:ext cx="1723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зонт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871CC07-9DEE-1418-F582-AA946B37B5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965" y="3153745"/>
            <a:ext cx="3581935" cy="3581935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081BF16-4740-3A91-B72A-CD1DD026E9E8}"/>
              </a:ext>
            </a:extLst>
          </p:cNvPr>
          <p:cNvSpPr txBox="1"/>
          <p:nvPr/>
        </p:nvSpPr>
        <p:spPr>
          <a:xfrm>
            <a:off x="5120487" y="2769025"/>
            <a:ext cx="2317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пожар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539501C-127D-97C9-F9DC-A994CE3735F7}"/>
              </a:ext>
            </a:extLst>
          </p:cNvPr>
          <p:cNvSpPr txBox="1"/>
          <p:nvPr/>
        </p:nvSpPr>
        <p:spPr>
          <a:xfrm>
            <a:off x="1108921" y="1215083"/>
            <a:ext cx="75099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У мишки на парашюте нарисованы…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2E20C17-445D-1390-28E4-9E584EA510EC}"/>
              </a:ext>
            </a:extLst>
          </p:cNvPr>
          <p:cNvSpPr txBox="1"/>
          <p:nvPr/>
        </p:nvSpPr>
        <p:spPr>
          <a:xfrm>
            <a:off x="4639306" y="4298362"/>
            <a:ext cx="3794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жёлуди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9FBA85-5A78-E340-5B55-0DCFE590FFA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230" y="2356222"/>
            <a:ext cx="1934260" cy="193426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E9CA021-E0A9-ECBA-1813-456624C20D19}"/>
              </a:ext>
            </a:extLst>
          </p:cNvPr>
          <p:cNvSpPr txBox="1"/>
          <p:nvPr/>
        </p:nvSpPr>
        <p:spPr>
          <a:xfrm>
            <a:off x="4701022" y="2553911"/>
            <a:ext cx="2264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золото</a:t>
            </a: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A383C445-3EC7-D675-8961-DE49BE6478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9" y="57212"/>
            <a:ext cx="1184492" cy="107613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DDF3846-0DD7-FBC8-F2EA-F631BD5BE16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82625" y="3704256"/>
            <a:ext cx="2541944" cy="2541944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CB99606-E470-11B4-61D6-428EEE689457}"/>
              </a:ext>
            </a:extLst>
          </p:cNvPr>
          <p:cNvGrpSpPr/>
          <p:nvPr/>
        </p:nvGrpSpPr>
        <p:grpSpPr>
          <a:xfrm>
            <a:off x="636360" y="2583924"/>
            <a:ext cx="4082779" cy="4082779"/>
            <a:chOff x="-9316866" y="-2086272"/>
            <a:chExt cx="4082779" cy="4082779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2CBF5CB2-D00D-49AE-E095-573D0DFBB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316866" y="-2086272"/>
              <a:ext cx="4082779" cy="4082779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89396C62-7D8C-A210-6ABF-77A437262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-7815923" y="-1817835"/>
              <a:ext cx="644943" cy="644943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F5535B8D-BBD7-6F16-9FAB-F4D2A65BC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-6466142" y="-1448689"/>
              <a:ext cx="509100" cy="5091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571C82B-2621-1A73-3E7C-E1A2200BF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-8343739" y="-1372607"/>
              <a:ext cx="568995" cy="568995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56CCCF9-B061-403F-CCEE-79FE62537C3F}"/>
              </a:ext>
            </a:extLst>
          </p:cNvPr>
          <p:cNvGrpSpPr/>
          <p:nvPr/>
        </p:nvGrpSpPr>
        <p:grpSpPr>
          <a:xfrm>
            <a:off x="6596736" y="4754414"/>
            <a:ext cx="1624492" cy="1486198"/>
            <a:chOff x="-3356490" y="84218"/>
            <a:chExt cx="1624492" cy="1486198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B35B77B-3A4F-1C78-0AD5-09A1051F9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356490" y="84218"/>
              <a:ext cx="1486198" cy="148619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CED0CBD-2F96-3723-B582-DF3227EE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-2699900" y="595296"/>
              <a:ext cx="967902" cy="967902"/>
            </a:xfrm>
            <a:prstGeom prst="rect">
              <a:avLst/>
            </a:prstGeom>
          </p:spPr>
        </p:pic>
      </p:grp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CC8C2C0-3F47-F7E0-AFA6-DF53599BD6B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5" y="-926166"/>
            <a:ext cx="665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3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278 -0.059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-0.40339 -0.0048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15052 -0.04468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31198 -0.03379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9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32148 -0.09352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36849 0.26737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-0.27084 -0.02592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41237 -0.34699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-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  <p:bldP spid="17" grpId="0"/>
      <p:bldP spid="17" grpId="1"/>
      <p:bldP spid="21" grpId="0"/>
      <p:bldP spid="21" grpId="1"/>
      <p:bldP spid="24" grpId="0"/>
      <p:bldP spid="24" grpId="1"/>
      <p:bldP spid="27" grpId="0"/>
      <p:bldP spid="27" grpId="1"/>
      <p:bldP spid="30" grpId="0"/>
      <p:bldP spid="30" grpId="1"/>
      <p:bldP spid="35" grpId="0"/>
      <p:bldP spid="35" grpId="1"/>
      <p:bldP spid="36" grpId="0"/>
      <p:bldP spid="36" grpId="1"/>
      <p:bldP spid="39" grpId="0"/>
      <p:bldP spid="39" grpId="1"/>
      <p:bldP spid="42" grpId="0"/>
      <p:bldP spid="42" grpId="1"/>
      <p:bldP spid="45" grpId="0"/>
      <p:bldP spid="45" grpId="1"/>
      <p:bldP spid="48" grpId="0"/>
      <p:bldP spid="48" grpId="1"/>
      <p:bldP spid="51" grpId="0"/>
      <p:bldP spid="51" grpId="1"/>
      <p:bldP spid="54" grpId="0"/>
      <p:bldP spid="54" grpId="1"/>
      <p:bldP spid="57" grpId="0"/>
      <p:bldP spid="57" grpId="1"/>
      <p:bldP spid="60" grpId="0"/>
      <p:bldP spid="60" grpId="1"/>
      <p:bldP spid="63" grpId="0"/>
      <p:bldP spid="63" grpId="1"/>
      <p:bldP spid="66" grpId="0"/>
      <p:bldP spid="66" grpId="1"/>
      <p:bldP spid="69" grpId="0"/>
      <p:bldP spid="69" grpId="1"/>
      <p:bldP spid="72" grpId="0"/>
      <p:bldP spid="72" grpId="1"/>
      <p:bldP spid="75" grpId="0"/>
      <p:bldP spid="75" grpId="1"/>
      <p:bldP spid="78" grpId="0"/>
      <p:bldP spid="78" grpId="1"/>
      <p:bldP spid="81" grpId="0"/>
      <p:bldP spid="8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96EA17F-A09C-46CD-84DB-1424382869EB}"/>
</file>

<file path=customXml/itemProps2.xml><?xml version="1.0" encoding="utf-8"?>
<ds:datastoreItem xmlns:ds="http://schemas.openxmlformats.org/officeDocument/2006/customXml" ds:itemID="{4878A610-B808-4B13-BBAF-32E71F2503D5}"/>
</file>

<file path=customXml/itemProps3.xml><?xml version="1.0" encoding="utf-8"?>
<ds:datastoreItem xmlns:ds="http://schemas.openxmlformats.org/officeDocument/2006/customXml" ds:itemID="{78CD0A16-5F17-42B4-B6CC-92B5673DB48B}"/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2025-11-27T19:31:43Z</dcterms:created>
  <dcterms:modified xsi:type="dcterms:W3CDTF">2025-11-29T11:24:55Z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