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0" y="4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E01AC-D3F0-7858-C3A8-368BBC91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BF6A3-2D6E-E5F0-A298-88436BD93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4"/>
          <a:stretch>
            <a:fillRect/>
          </a:stretch>
        </p:blipFill>
        <p:spPr>
          <a:xfrm>
            <a:off x="400817" y="1366970"/>
            <a:ext cx="8518117" cy="5067387"/>
          </a:xfrm>
          <a:prstGeom prst="round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0F203B-3E41-3B32-108D-0AD1D8EFCBD5}"/>
              </a:ext>
            </a:extLst>
          </p:cNvPr>
          <p:cNvSpPr/>
          <p:nvPr/>
        </p:nvSpPr>
        <p:spPr>
          <a:xfrm>
            <a:off x="7506244" y="2102661"/>
            <a:ext cx="688318" cy="1148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565CF5-E9C0-1AA4-A2EB-3E6398439554}"/>
              </a:ext>
            </a:extLst>
          </p:cNvPr>
          <p:cNvSpPr/>
          <p:nvPr/>
        </p:nvSpPr>
        <p:spPr>
          <a:xfrm>
            <a:off x="5808969" y="2125016"/>
            <a:ext cx="874944" cy="1152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B2A823-4E1A-B068-89AC-460913C69A87}"/>
              </a:ext>
            </a:extLst>
          </p:cNvPr>
          <p:cNvSpPr/>
          <p:nvPr/>
        </p:nvSpPr>
        <p:spPr>
          <a:xfrm>
            <a:off x="4108834" y="2117351"/>
            <a:ext cx="874944" cy="11528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0CE30E-AC56-493E-8BD0-289FD7E81C38}"/>
              </a:ext>
            </a:extLst>
          </p:cNvPr>
          <p:cNvSpPr/>
          <p:nvPr/>
        </p:nvSpPr>
        <p:spPr>
          <a:xfrm>
            <a:off x="2553852" y="2125017"/>
            <a:ext cx="874944" cy="11375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643F9-F4E0-9371-F766-2A90CEF652A4}"/>
              </a:ext>
            </a:extLst>
          </p:cNvPr>
          <p:cNvSpPr/>
          <p:nvPr/>
        </p:nvSpPr>
        <p:spPr>
          <a:xfrm>
            <a:off x="1173755" y="2121036"/>
            <a:ext cx="792377" cy="1173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E388B5-A849-A4F7-C838-D935E12A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274054" y="3351722"/>
            <a:ext cx="1629861" cy="3017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42A7A0-D3DE-4A20-F28E-CBC0388F4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1298763" y="3374010"/>
            <a:ext cx="1782365" cy="31070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83D38E0-1B46-EF99-9A07-4DEE87006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2719" y="2134498"/>
            <a:ext cx="778285" cy="13036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A60659E-15BB-0EDA-2129-236461CB20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3" y="2264088"/>
            <a:ext cx="859532" cy="103701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362C93-051B-421E-CADE-879E25B69D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2" y="2336994"/>
            <a:ext cx="996990" cy="99699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FEB1A0A-55A5-4F47-74B0-6E61AC3E09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233" y="2198034"/>
            <a:ext cx="962210" cy="98603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F5638A4-85F4-F72B-E999-7E6957E02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3" y="2264088"/>
            <a:ext cx="859533" cy="91997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2" y="547774"/>
            <a:ext cx="845170" cy="8451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5A9C75D-05C9-A94D-5E23-83D30CB3A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47" y="2310033"/>
            <a:ext cx="866190" cy="94512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4E8019-E7B9-3D0B-2D1F-E1CC62401B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26" y="2196869"/>
            <a:ext cx="1081047" cy="108104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13" y="3307781"/>
            <a:ext cx="3378116" cy="345667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49D3B53-FCA2-325D-6A72-9440E37FD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65" y="2322822"/>
            <a:ext cx="792377" cy="99699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1E76260-FF06-E0DC-8364-4A3D5387D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203998"/>
            <a:ext cx="915875" cy="107391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872A23B-F70E-C7D3-1A6B-4ED56D4FCA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4504">
            <a:off x="2563118" y="2234730"/>
            <a:ext cx="831093" cy="87024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DB5A135-CDB3-39ED-EF42-128CFEFB13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19" y="2177598"/>
            <a:ext cx="982071" cy="1073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34" y="3391944"/>
            <a:ext cx="2928235" cy="30011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62930-4CFF-0FFF-78A3-F325D12B0A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44" y="2234755"/>
            <a:ext cx="720175" cy="98487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8AF4409-D22F-F9C8-9915-5A79A171AF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75" y="2164507"/>
            <a:ext cx="1209176" cy="10739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75D5DD4-01E4-2B4C-8E55-627E559E70D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00" y="2240516"/>
            <a:ext cx="882098" cy="91032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17C92E2-0627-5B80-A3CB-E2C7CFFDCE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21" y="2217226"/>
            <a:ext cx="641292" cy="10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46562 0.368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497 0.388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07 0.01458 L 0.22096 0.363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33256 0.38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05013 0.379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05847 0.356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5247 0.360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427 0.3615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08868 0.365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46758 0.373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46666 0.3569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0.07005 0.3907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22552 0.3615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33086 0.366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9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05599 0.37107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8DCACC4-29A0-48A5-AF09-F5C2BDB3F4A7}"/>
</file>

<file path=customXml/itemProps2.xml><?xml version="1.0" encoding="utf-8"?>
<ds:datastoreItem xmlns:ds="http://schemas.openxmlformats.org/officeDocument/2006/customXml" ds:itemID="{38BF4A8D-DF03-44A2-89A4-D963C3A9A221}"/>
</file>

<file path=customXml/itemProps3.xml><?xml version="1.0" encoding="utf-8"?>
<ds:datastoreItem xmlns:ds="http://schemas.openxmlformats.org/officeDocument/2006/customXml" ds:itemID="{66B29555-C4A8-4D53-9968-B1FDD41A0908}"/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9</cp:revision>
  <dcterms:created xsi:type="dcterms:W3CDTF">2025-11-05T13:57:24Z</dcterms:created>
  <dcterms:modified xsi:type="dcterms:W3CDTF">2025-11-29T00:05:17Z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