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4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9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5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8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1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6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09FE-C306-4F09-A5E3-CE7752583D1C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2CE7-1702-4C7B-BF44-CC746E09D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4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0512" cy="6884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64" y="3354062"/>
            <a:ext cx="2969130" cy="296913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34" y="923192"/>
            <a:ext cx="1013607" cy="1013607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686" y="2032947"/>
            <a:ext cx="1016383" cy="10370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3161872"/>
            <a:ext cx="964350" cy="94644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35" y="4257786"/>
            <a:ext cx="957967" cy="95796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3" y="956199"/>
            <a:ext cx="1013788" cy="101378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27" y="5149868"/>
            <a:ext cx="1265179" cy="12651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333" y="1003703"/>
            <a:ext cx="974971" cy="97497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304" y="1089042"/>
            <a:ext cx="1138797" cy="7591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40" y="2036858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51" y="4218029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41" y="5291013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94" y="5321723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68" y="3161596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6" y="5403909"/>
            <a:ext cx="1164818" cy="107227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0" y="2987894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39" y="4068771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08" y="4079030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03" y="514986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89" y="2949454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87" y="1902037"/>
            <a:ext cx="865632" cy="1298448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11" y="517773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85229" y="420756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46892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9594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21459" y="52960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84118" y="528737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8541" y="527949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8541" y="202358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62782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9013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11717" y="20346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83857" y="204134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64652" y="310805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37767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13044" y="31161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83857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41407" y="419829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9013" y="41915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22185" y="420756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83629" y="311890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82097" y="419155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8" y="1463093"/>
            <a:ext cx="5294945" cy="52949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843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965C818-E79E-4294-9A33-49E325399AEF}"/>
</file>

<file path=customXml/itemProps2.xml><?xml version="1.0" encoding="utf-8"?>
<ds:datastoreItem xmlns:ds="http://schemas.openxmlformats.org/officeDocument/2006/customXml" ds:itemID="{1D922A0C-6E0E-4924-84B3-C44BE3DC2245}"/>
</file>

<file path=customXml/itemProps3.xml><?xml version="1.0" encoding="utf-8"?>
<ds:datastoreItem xmlns:ds="http://schemas.openxmlformats.org/officeDocument/2006/customXml" ds:itemID="{75A6116B-4C24-4E73-BEE5-33E575E9433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2025-11-28T14:26:53Z</dcterms:created>
  <dcterms:modified xsi:type="dcterms:W3CDTF">2025-11-28T14:27:13Z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