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6"/>
  </p:notesMasterIdLst>
  <p:sldIdLst>
    <p:sldId id="256" r:id="rId5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7162DB4-86A9-4DF5-D233-48B7D41192DB}" v="1" dt="2025-11-26T20:07:46.993"/>
    <p1510:client id="{DA7D55FE-55FC-16F8-9F95-3E224E66CF56}" v="53" dt="2025-11-26T20:06:56.142"/>
    <p1510:client id="{DE8606E1-50CD-38F3-AC2D-E25AA6B8AB3D}" v="52" dt="2025-11-26T20:10:04.54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80" autoAdjust="0"/>
    <p:restoredTop sz="94660"/>
  </p:normalViewPr>
  <p:slideViewPr>
    <p:cSldViewPr snapToGrid="0">
      <p:cViewPr varScale="1">
        <p:scale>
          <a:sx n="82" d="100"/>
          <a:sy n="82" d="100"/>
        </p:scale>
        <p:origin x="-82" y="2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presProps" Target="pres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notesMaster" Target="notesMasters/notesMaster1.xml"/><Relationship Id="rId11" Type="http://schemas.microsoft.com/office/2015/10/relationships/revisionInfo" Target="revisionInfo.xml"/><Relationship Id="rId5" Type="http://schemas.openxmlformats.org/officeDocument/2006/relationships/slide" Target="slides/slide1.xml"/><Relationship Id="rId1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93EBE5-3CA5-4090-A8DB-98EF38F4A752}" type="datetimeFigureOut">
              <a:rPr lang="uk-UA" smtClean="0"/>
              <a:t>28.11.2025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64AF3-A439-438B-826E-B991788577D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840625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564AF3-A439-438B-826E-B991788577DF}" type="slidenum">
              <a:rPr lang="uk-UA" smtClean="0"/>
              <a:t>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907150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01ACE8-6569-200B-F1C8-F6F88304F7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29E1154-0B9F-98F9-AB34-F981711D5F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0831093-DEFE-0DDC-CCE2-FE5AA3E85D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13240-1D3B-4FE0-948E-A1AD348F1A1E}" type="datetimeFigureOut">
              <a:rPr lang="uk-UA" smtClean="0"/>
              <a:t>28.11.2025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41DD4B2-1031-21E6-FAF0-D702FDA9E0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B84BDF0-0908-4848-EE10-CA58328D70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1183D-56FD-4BC4-8328-8C53CD8CF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343628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734FB4-A969-6842-4DF7-95D223FF5B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43D0FAC-551A-0232-F186-937EF6BD5B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DC365D-55AC-2EC3-47C2-1A4B557AA2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13240-1D3B-4FE0-948E-A1AD348F1A1E}" type="datetimeFigureOut">
              <a:rPr lang="uk-UA" smtClean="0"/>
              <a:t>28.11.2025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8ABEB76-622A-E5C4-71E8-3BF8C4D6C7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416C467-E400-0DE4-57B4-A6A47EEF6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1183D-56FD-4BC4-8328-8C53CD8CF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688056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4D1A7AF-B85A-B494-7278-9BD2BDEAC04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8288785-663A-56A2-5F02-FA299EB415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F08FE6D-AFB2-35E9-5673-38FA7EB7ED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13240-1D3B-4FE0-948E-A1AD348F1A1E}" type="datetimeFigureOut">
              <a:rPr lang="uk-UA" smtClean="0"/>
              <a:t>28.11.2025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2A4C28E-40D4-8A1F-CEC8-C6CF35AFC1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0F79C6E-9F17-9B9D-4C56-3D0A9FACD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1183D-56FD-4BC4-8328-8C53CD8CF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316579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DF0821-D527-B7EA-C7D2-C78542866D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503842B-4CEB-6E7D-DB29-48EF54416D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1830D99-0BE7-38EE-E209-7865F8FD36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13240-1D3B-4FE0-948E-A1AD348F1A1E}" type="datetimeFigureOut">
              <a:rPr lang="uk-UA" smtClean="0"/>
              <a:t>28.11.2025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5C814DB-3047-A747-C3FD-BFB398C54C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C84A0F2-C694-7512-D2D4-923E21B67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1183D-56FD-4BC4-8328-8C53CD8CF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873463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2AB0AE-563F-6830-19E3-F09683AD4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85E6E6D-1C55-4821-9443-8687996F47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28D0CFC-7DDB-F6FA-6AB6-136ED76F11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13240-1D3B-4FE0-948E-A1AD348F1A1E}" type="datetimeFigureOut">
              <a:rPr lang="uk-UA" smtClean="0"/>
              <a:t>28.11.2025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7DEE155-9E50-C1F6-9CA6-62E1161BBC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C9FD862-BDFF-433C-24D8-937B3F58D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1183D-56FD-4BC4-8328-8C53CD8CF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977630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4D3F75-663E-C4CC-FBDD-308C71AEB5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45E2A95-B706-AA08-C11F-372F9AF28D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84F6A1A-BBE8-003E-2995-C74A1C5988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E5DE424-BD1F-2302-A5DA-1C48E7B88F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13240-1D3B-4FE0-948E-A1AD348F1A1E}" type="datetimeFigureOut">
              <a:rPr lang="uk-UA" smtClean="0"/>
              <a:t>28.11.2025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6ECC5FB-ABC5-1028-4B3A-5FF11FE823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DA748B7-3D29-1E3A-C2BE-118ED9394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1183D-56FD-4BC4-8328-8C53CD8CF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063755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DA9C9B-6ECD-6B7A-BC0A-ADE3B9F67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DC49F7A-7B7F-5AC6-73E0-9C11BE19A2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0BA3017-5EF7-65A8-739B-57F0B86F7D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4BEA72C-5E4D-D94E-EA63-68C199DFA69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A721231-FCAE-B492-0873-82B4BA9D600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0648DBC-CC6C-8E32-F0DE-2C6A4D7A39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13240-1D3B-4FE0-948E-A1AD348F1A1E}" type="datetimeFigureOut">
              <a:rPr lang="uk-UA" smtClean="0"/>
              <a:t>28.11.2025</a:t>
            </a:fld>
            <a:endParaRPr lang="uk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1F41602-C173-82DF-A965-3A01787B29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F87B9FC-0E90-06C1-6291-74DED463A2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1183D-56FD-4BC4-8328-8C53CD8CF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709560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8623FF-500C-5C55-FF0E-4B10D2BAD4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F38533D-3040-5ED3-DFB7-AA7BA1DD9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13240-1D3B-4FE0-948E-A1AD348F1A1E}" type="datetimeFigureOut">
              <a:rPr lang="uk-UA" smtClean="0"/>
              <a:t>28.11.2025</a:t>
            </a:fld>
            <a:endParaRPr lang="uk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86AB28D-08DD-5FF1-34DE-CAAF2E0B6D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77E1E97-2638-18FB-205E-045CAC8CE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1183D-56FD-4BC4-8328-8C53CD8CF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252218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69B49C4-DD56-F992-7D57-E35DC38395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13240-1D3B-4FE0-948E-A1AD348F1A1E}" type="datetimeFigureOut">
              <a:rPr lang="uk-UA" smtClean="0"/>
              <a:t>28.11.2025</a:t>
            </a:fld>
            <a:endParaRPr lang="uk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78BBB38-B87E-0668-1295-FD5C564B11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05DEF48-661C-1106-9241-3330ACA08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1183D-56FD-4BC4-8328-8C53CD8CF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202653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A4BB80-FEFC-B6C7-564F-27DEFAFC67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688EC3-8F0E-9210-9216-B57B40BD41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12C4D4C-55F7-B291-01AA-768076A61D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7562132-8936-C7B7-45D3-A92E4DE56C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13240-1D3B-4FE0-948E-A1AD348F1A1E}" type="datetimeFigureOut">
              <a:rPr lang="uk-UA" smtClean="0"/>
              <a:t>28.11.2025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7955847-AA87-B5A1-0B34-24B37E2F8B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E522E84-E265-2968-ED1D-09DC64433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1183D-56FD-4BC4-8328-8C53CD8CF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601314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E474D1-B456-508B-4C03-75895A7706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7D6C0B5-8396-D980-D60D-968B528BFF4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6C3AD54-5A67-66D8-7D96-E2B36DFCE2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9F46888-2BD0-80F5-CEED-50B08EE81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13240-1D3B-4FE0-948E-A1AD348F1A1E}" type="datetimeFigureOut">
              <a:rPr lang="uk-UA" smtClean="0"/>
              <a:t>28.11.2025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8649B17-B7B5-49A3-E229-A484FC2CE5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C5F0202-6E0A-56BB-C7ED-6DEBF5AEB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1183D-56FD-4BC4-8328-8C53CD8CF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614923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1ED49A-F1FB-A88A-E551-C1E9A906A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06C42D8-D0BB-D2B8-F9DF-F9725C79E5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27F9514-6823-941F-A7B3-F51AA91D5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D13240-1D3B-4FE0-948E-A1AD348F1A1E}" type="datetimeFigureOut">
              <a:rPr lang="uk-UA" smtClean="0"/>
              <a:t>28.11.2025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B2EF3F1-0549-ECB7-62D1-93CED6C58F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FF49604-E655-FF9D-EA57-8774277275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D1183D-56FD-4BC4-8328-8C53CD8CFAB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66734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3" Type="http://schemas.openxmlformats.org/officeDocument/2006/relationships/image" Target="../media/image1.png"/><Relationship Id="rId21" Type="http://schemas.openxmlformats.org/officeDocument/2006/relationships/image" Target="../media/image18.png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5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8.png"/><Relationship Id="rId24" Type="http://schemas.openxmlformats.org/officeDocument/2006/relationships/image" Target="../media/image21.png"/><Relationship Id="rId5" Type="http://schemas.openxmlformats.org/officeDocument/2006/relationships/image" Target="../media/image3.png"/><Relationship Id="rId15" Type="http://schemas.openxmlformats.org/officeDocument/2006/relationships/image" Target="../media/image12.png"/><Relationship Id="rId23" Type="http://schemas.openxmlformats.org/officeDocument/2006/relationships/image" Target="../media/image20.png"/><Relationship Id="rId10" Type="http://schemas.openxmlformats.org/officeDocument/2006/relationships/image" Target="../media/image7.png"/><Relationship Id="rId19" Type="http://schemas.openxmlformats.org/officeDocument/2006/relationships/image" Target="../media/image16.png"/><Relationship Id="rId4" Type="http://schemas.openxmlformats.org/officeDocument/2006/relationships/image" Target="../media/image2.png"/><Relationship Id="rId9" Type="http://schemas.openxmlformats.org/officeDocument/2006/relationships/image" Target="../media/image6.png"/><Relationship Id="rId14" Type="http://schemas.openxmlformats.org/officeDocument/2006/relationships/image" Target="../media/image11.png"/><Relationship Id="rId22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artoon of a frog on a lily pad in a river&#10;&#10;AI-generated content may be incorrect.">
            <a:extLst>
              <a:ext uri="{FF2B5EF4-FFF2-40B4-BE49-F238E27FC236}">
                <a16:creationId xmlns:a16="http://schemas.microsoft.com/office/drawing/2014/main" id="{9F961E39-C6FF-F5F0-4420-91E854AF11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604" y="0"/>
            <a:ext cx="12584205" cy="7194176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78C2CC-32AF-8BC5-C929-E8F4107939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79294" y="1402510"/>
            <a:ext cx="9144000" cy="23876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FD9D788-F9C3-1ED4-3835-CE9B8121CFBC}"/>
              </a:ext>
            </a:extLst>
          </p:cNvPr>
          <p:cNvSpPr/>
          <p:nvPr/>
        </p:nvSpPr>
        <p:spPr>
          <a:xfrm>
            <a:off x="832436" y="1718892"/>
            <a:ext cx="7831244" cy="4714247"/>
          </a:xfrm>
          <a:prstGeom prst="roundRect">
            <a:avLst/>
          </a:prstGeom>
          <a:solidFill>
            <a:schemeClr val="bg1"/>
          </a:solidFill>
          <a:ln>
            <a:solidFill>
              <a:srgbClr val="4472C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834CA51-8A0D-8466-D83F-E8561B414E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179294" y="3882185"/>
            <a:ext cx="9144000" cy="1655762"/>
          </a:xfrm>
        </p:spPr>
        <p:txBody>
          <a:bodyPr/>
          <a:lstStyle/>
          <a:p>
            <a:endParaRPr lang="uk-UA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8315E2E-C925-35B8-23CD-487F02A6FA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014994" y="3237280"/>
            <a:ext cx="2385234" cy="337709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19B073C-089D-A752-974B-3A3E3A7D81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61" b="92513" l="6543" r="95801">
                        <a14:foregroundMark x1="30762" y1="14128" x2="54492" y2="30794"/>
                        <a14:foregroundMark x1="12109" y1="34505" x2="28320" y2="40820"/>
                        <a14:foregroundMark x1="24836" y1="67293" x2="41895" y2="81185"/>
                        <a14:foregroundMark x1="48438" y1="85221" x2="44434" y2="88867"/>
                        <a14:foregroundMark x1="58594" y1="86523" x2="58594" y2="86523"/>
                        <a14:foregroundMark x1="66630" y1="87700" x2="73730" y2="67188"/>
                        <a14:foregroundMark x1="86816" y1="65495" x2="92491" y2="67367"/>
                        <a14:foregroundMark x1="64063" y1="70508" x2="60059" y2="82878"/>
                        <a14:foregroundMark x1="6543" y1="36133" x2="6543" y2="36133"/>
                        <a14:foregroundMark x1="25293" y1="17122" x2="53027" y2="19792"/>
                        <a14:foregroundMark x1="23730" y1="17448" x2="23730" y2="17448"/>
                        <a14:foregroundMark x1="18352" y1="16067" x2="36816" y2="26823"/>
                        <a14:foregroundMark x1="40430" y1="35156" x2="38867" y2="50846"/>
                        <a14:foregroundMark x1="60059" y1="67839" x2="60059" y2="73503"/>
                        <a14:foregroundMark x1="90332" y1="67188" x2="90332" y2="67188"/>
                        <a14:foregroundMark x1="84766" y1="56185" x2="84766" y2="56185"/>
                        <a14:foregroundMark x1="70703" y1="48503" x2="73145" y2="48503"/>
                        <a14:foregroundMark x1="69141" y1="46484" x2="72656" y2="48503"/>
                        <a14:foregroundMark x1="74707" y1="48503" x2="77246" y2="49805"/>
                        <a14:foregroundMark x1="73145" y1="47852" x2="80273" y2="51823"/>
                        <a14:foregroundMark x1="64063" y1="45508" x2="64063" y2="45508"/>
                        <a14:foregroundMark x1="64063" y1="46810" x2="72656" y2="46484"/>
                        <a14:foregroundMark x1="64063" y1="45833" x2="71191" y2="46810"/>
                        <a14:backgroundMark x1="32324" y1="8464" x2="37891" y2="8789"/>
                        <a14:backgroundMark x1="56055" y1="30469" x2="60059" y2="33138"/>
                        <a14:backgroundMark x1="56055" y1="26107" x2="60547" y2="30794"/>
                        <a14:backgroundMark x1="59082" y1="19466" x2="58594" y2="24805"/>
                        <a14:backgroundMark x1="21191" y1="10091" x2="29297" y2="9766"/>
                        <a14:backgroundMark x1="16699" y1="18490" x2="18164" y2="22786"/>
                        <a14:backgroundMark x1="19727" y1="10417" x2="15625" y2="16797"/>
                        <a14:backgroundMark x1="14160" y1="26107" x2="5078" y2="33789"/>
                        <a14:backgroundMark x1="8105" y1="39453" x2="13184" y2="43815"/>
                        <a14:backgroundMark x1="16699" y1="45833" x2="22754" y2="45833"/>
                        <a14:backgroundMark x1="22754" y1="49154" x2="21680" y2="56836"/>
                        <a14:backgroundMark x1="22266" y1="63867" x2="23730" y2="74219"/>
                        <a14:backgroundMark x1="24707" y1="79883" x2="22754" y2="84180"/>
                        <a14:backgroundMark x1="22754" y1="84180" x2="21680" y2="88867"/>
                        <a14:backgroundMark x1="26270" y1="89844" x2="38379" y2="90885"/>
                        <a14:backgroundMark x1="39844" y1="92578" x2="54492" y2="89193"/>
                        <a14:backgroundMark x1="54980" y1="88867" x2="66113" y2="88867"/>
                        <a14:backgroundMark x1="71680" y1="90234" x2="80273" y2="91536"/>
                        <a14:backgroundMark x1="80762" y1="84180" x2="81738" y2="86198"/>
                        <a14:backgroundMark x1="83789" y1="63542" x2="83789" y2="64844"/>
                        <a14:backgroundMark x1="83301" y1="73177" x2="91895" y2="74219"/>
                        <a14:backgroundMark x1="92871" y1="60156" x2="96387" y2="74870"/>
                        <a14:backgroundMark x1="79985" y1="49881" x2="85840" y2="51758"/>
                        <a14:backgroundMark x1="60059" y1="43490" x2="64922" y2="45050"/>
                        <a14:backgroundMark x1="85840" y1="51758" x2="90332" y2="57161"/>
                        <a14:backgroundMark x1="59082" y1="34505" x2="78223" y2="43815"/>
                        <a14:backgroundMark x1="58594" y1="36458" x2="55566" y2="43164"/>
                        <a14:backgroundMark x1="64063" y1="44141" x2="75684" y2="43815"/>
                        <a14:backgroundMark x1="58008" y1="43490" x2="67090" y2="43490"/>
                        <a14:backgroundMark x1="59082" y1="33464" x2="56543" y2="39128"/>
                        <a14:backgroundMark x1="57031" y1="42839" x2="73730" y2="4212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37760" y="3449452"/>
            <a:ext cx="1848966" cy="2795862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1E18AB91-9A5A-CF9F-7DB2-89E8B1BEA63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0962" y="2394673"/>
            <a:ext cx="2822558" cy="282255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D6E51A1-B9B4-73AB-D39F-9F6BD8B1F5C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5295" y="2341825"/>
            <a:ext cx="2822558" cy="2822558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0FD7E85D-12A0-8BFB-2E9E-3B28403B60F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255" y="4847994"/>
            <a:ext cx="1134827" cy="1134827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32F7C64D-D9A7-9832-F316-10044B071F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8805" y="4674867"/>
            <a:ext cx="1217659" cy="121765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7214557-C8D9-039D-32A8-6F92FBCE9B9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9096" y="2249750"/>
            <a:ext cx="2822559" cy="2822559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0F89CC5D-67B5-159A-04FA-A90BB60E434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2012" y="4564568"/>
            <a:ext cx="1418253" cy="1418253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2DEDD850-0BE7-81FF-5623-FA2EF32C431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0113" y="2264770"/>
            <a:ext cx="2822559" cy="2822559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2E109E98-E4DA-66C6-493B-5DA10035BC9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579" y="4585627"/>
            <a:ext cx="1293807" cy="1298192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6F1704BC-68E3-0AE5-BB4A-A50AD085141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6268" y="2268592"/>
            <a:ext cx="2871585" cy="2871585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32D1A51E-0CDF-7E95-836F-474978E4501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489" y="4771973"/>
            <a:ext cx="1069919" cy="1069919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E3B41944-A396-2B0B-EC2C-2F9030B9F18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3169" y="2274582"/>
            <a:ext cx="2871585" cy="2871585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1C308D38-17B8-EC1A-B759-080DFDF7ED2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7362" y="4637127"/>
            <a:ext cx="1349984" cy="1349984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8F50B901-3378-BF28-FCDB-682C784D393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718" y="2157675"/>
            <a:ext cx="2871585" cy="2871585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3B53A4D6-1905-8711-3239-01C73CA472A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265" y="4538722"/>
            <a:ext cx="1418253" cy="1418253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2168CFA3-F497-0E21-E87A-864A1A45D2A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2829" y="2161871"/>
            <a:ext cx="2871584" cy="2871584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1156CDA0-874E-1E43-3B99-9E7658A8593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2336" y="4612533"/>
            <a:ext cx="1243522" cy="1243522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86366B10-EF69-F896-4907-0CB312D7829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2279" y="2249750"/>
            <a:ext cx="3008589" cy="3008589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2A93B6CF-8A7C-9736-1FF3-BA41284D188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8118" y="4574164"/>
            <a:ext cx="1474886" cy="1474886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CDDBE6EF-AD90-2484-2A3E-94DD4BC5083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9978" y="2288260"/>
            <a:ext cx="2962208" cy="2962208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EA49E999-8725-854F-AAB5-0BAD2E2FAE5A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8336" y="4730162"/>
            <a:ext cx="1164262" cy="1164262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0C13ABA9-AE68-698E-2DDC-2088D2645E2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7331" y="2241879"/>
            <a:ext cx="2962208" cy="2962208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2EE0F0A1-D9A1-0FC8-AFF7-EECF00520B4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8018" y="4616027"/>
            <a:ext cx="1134828" cy="1134828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BEA71E4E-CDD0-2E15-0670-47681E7EC1D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3484" y="2190206"/>
            <a:ext cx="2995082" cy="2983876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2EEA6A6F-C4F9-8754-50B8-E7E64EC4DD3C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9894" y="4750328"/>
            <a:ext cx="1164262" cy="116426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2949214-745B-31C9-3DE9-36BD3B5A31DE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87" y="322491"/>
            <a:ext cx="880681" cy="799272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8799EDA-A9D2-C45B-BF1B-B85045D494B8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8850" y="2807879"/>
            <a:ext cx="3697567" cy="3804374"/>
          </a:xfrm>
          <a:prstGeom prst="rect">
            <a:avLst/>
          </a:prstGeom>
        </p:spPr>
      </p:pic>
      <p:pic>
        <p:nvPicPr>
          <p:cNvPr id="5" name="Picture 4" descr="A cartoon of a blue frog&#10;&#10;AI-generated content may be incorrect.">
            <a:extLst>
              <a:ext uri="{FF2B5EF4-FFF2-40B4-BE49-F238E27FC236}">
                <a16:creationId xmlns:a16="http://schemas.microsoft.com/office/drawing/2014/main" id="{5BA654F5-4E63-A23C-8456-3E7780448FC1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9345707" y="3843618"/>
            <a:ext cx="2846294" cy="2790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821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8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8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8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8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1.11111E-6 L -0.07513 -0.20347 C -0.09063 -0.2493 -0.11407 -0.27384 -0.13881 -0.27384 C -0.16667 -0.27384 -0.1892 -0.2493 -0.20469 -0.20347 L -0.27969 -1.11111E-6 " pathEditMode="relative" rAng="0" ptsTypes="AAAAA">
                                      <p:cBhvr>
                                        <p:cTn id="1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84" y="-13704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4.44444E-6 L -0.07513 -0.20348 C -0.09063 -0.24931 -0.11407 -0.27385 -0.13881 -0.27385 C -0.16667 -0.27385 -0.1892 -0.24931 -0.20469 -0.20348 L -0.27969 4.44444E-6 " pathEditMode="relative" rAng="0" ptsTypes="AAAAA">
                                      <p:cBhvr>
                                        <p:cTn id="2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84" y="-13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8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8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8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8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33333E-6 L 0.06705 -0.18311 C 0.08099 -0.22431 0.10195 -0.2463 0.12396 -0.2463 C 0.14896 -0.2463 0.16901 -0.22431 0.18294 -0.18311 L 0.25 3.33333E-6 " pathEditMode="relative" rAng="0" ptsTypes="AAAAA">
                                      <p:cBhvr>
                                        <p:cTn id="4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-12315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2.59259E-6 L 0.06706 -0.1831 C 0.08099 -0.22431 0.10195 -0.2463 0.12396 -0.2463 C 0.14896 -0.2463 0.16901 -0.22431 0.18294 -0.1831 L 0.25 2.59259E-6 " pathEditMode="relative" rAng="0" ptsTypes="AAAAA">
                                      <p:cBhvr>
                                        <p:cTn id="4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-12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8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8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9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9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9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7.40741E-7 L -0.075 -0.18657 C -0.09049 -0.2287 -0.11393 -0.25116 -0.13854 -0.25116 C -0.1664 -0.25116 -0.1888 -0.2287 -0.20429 -0.18657 L -0.27916 -7.40741E-7 " pathEditMode="relative" rAng="0" ptsTypes="AAAAA">
                                      <p:cBhvr>
                                        <p:cTn id="6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58" y="-12569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7.40741E-7 L -0.075 -0.18657 C -0.0905 -0.2287 -0.11393 -0.25116 -0.13854 -0.25116 C -0.16641 -0.25116 -0.1888 -0.2287 -0.2043 -0.18657 L -0.27917 7.40741E-7 " pathEditMode="relative" rAng="0" ptsTypes="AAAAA">
                                      <p:cBhvr>
                                        <p:cTn id="6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58" y="-125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8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8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8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8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8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8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4.07407E-6 L 0.06706 -0.17847 C 0.08099 -0.21875 0.10196 -0.24027 0.12396 -0.24027 C 0.14896 -0.24027 0.16901 -0.21875 0.18294 -0.17847 L 0.25 -4.07407E-6 " pathEditMode="relative" rAng="0" ptsTypes="AAAAA">
                                      <p:cBhvr>
                                        <p:cTn id="8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-12014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3.7037E-6 L 0.06706 -0.17847 C 0.08099 -0.21875 0.10195 -0.24027 0.12396 -0.24027 C 0.14896 -0.24027 0.16901 -0.21875 0.18294 -0.17847 L 0.25 -3.7037E-6 " pathEditMode="relative" rAng="0" ptsTypes="AAAAA">
                                      <p:cBhvr>
                                        <p:cTn id="90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-12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8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8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8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8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8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8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7 L -0.07773 -0.19306 C -0.09388 -0.23657 -0.1181 -0.25995 -0.14362 -0.25995 C -0.17253 -0.25995 -0.1957 -0.23657 -0.21185 -0.19306 L -0.28945 -3.7037E-7 " pathEditMode="relative" rAng="0" ptsTypes="AAAAA">
                                      <p:cBhvr>
                                        <p:cTn id="112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479" y="-13009"/>
                                    </p:animMotion>
                                  </p:childTnLst>
                                </p:cTn>
                              </p:par>
                              <p:par>
                                <p:cTn id="113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7.40741E-7 L -0.07773 -0.19305 C -0.09388 -0.23657 -0.11809 -0.25995 -0.14362 -0.25995 C -0.17252 -0.25995 -0.1957 -0.23657 -0.21184 -0.19305 L -0.28945 -7.40741E-7 " pathEditMode="relative" rAng="0" ptsTypes="AAAAA">
                                      <p:cBhvr>
                                        <p:cTn id="11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479" y="-13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18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8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8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18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18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8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4.81481E-6 L 0.06705 -0.18866 C 0.08099 -0.23125 0.10195 -0.25394 0.12395 -0.25394 C 0.14895 -0.25394 0.16901 -0.23125 0.18294 -0.18866 L 0.25 4.81481E-6 " pathEditMode="relative" rAng="0" ptsTypes="AAAAA">
                                      <p:cBhvr>
                                        <p:cTn id="13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-12708"/>
                                    </p:animMotion>
                                  </p:childTnLst>
                                </p:cTn>
                              </p:par>
                              <p:par>
                                <p:cTn id="137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3.7037E-6 L 0.06706 -0.18866 C 0.08099 -0.23125 0.10195 -0.25394 0.12396 -0.25394 C 0.14896 -0.25394 0.16901 -0.23125 0.18294 -0.18866 L 0.25 3.7037E-6 " pathEditMode="relative" rAng="0" ptsTypes="AAAAA">
                                      <p:cBhvr>
                                        <p:cTn id="13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-1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18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18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8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18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18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8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4.44444E-6 L -0.07735 -0.18727 C -0.09336 -0.2294 -0.11758 -0.25209 -0.14297 -0.25209 C -0.17175 -0.25209 -0.19493 -0.2294 -0.21094 -0.18727 L -0.28816 4.44444E-6 " pathEditMode="relative" rAng="0" ptsTypes="AAAAA">
                                      <p:cBhvr>
                                        <p:cTn id="160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414" y="-12616"/>
                                    </p:animMotion>
                                  </p:childTnLst>
                                </p:cTn>
                              </p:par>
                              <p:par>
                                <p:cTn id="161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2.96296E-6 L -0.07735 -0.18727 C -0.09336 -0.2294 -0.11758 -0.25209 -0.14297 -0.25209 C -0.17175 -0.25209 -0.19493 -0.2294 -0.21094 -0.18727 L -0.28816 2.96296E-6 " pathEditMode="relative" rAng="0" ptsTypes="AAAAA">
                                      <p:cBhvr>
                                        <p:cTn id="16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414" y="-12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18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4" dur="18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8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18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9" dur="18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8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7.40741E-7 L 0.06706 -0.1794 C 0.08099 -0.21968 0.10196 -0.24144 0.12396 -0.24144 C 0.14896 -0.24144 0.16901 -0.21968 0.18295 -0.1794 L 0.25 7.40741E-7 " pathEditMode="relative" rAng="0" ptsTypes="AAAAA">
                                      <p:cBhvr>
                                        <p:cTn id="18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-12083"/>
                                    </p:animMotion>
                                  </p:childTnLst>
                                </p:cTn>
                              </p:par>
                              <p:par>
                                <p:cTn id="185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2.22222E-6 L 0.06706 -0.1794 C 0.08099 -0.21967 0.10195 -0.24143 0.12396 -0.24143 C 0.14896 -0.24143 0.16901 -0.21967 0.18294 -0.1794 L 0.25 -2.22222E-6 " pathEditMode="relative" rAng="0" ptsTypes="AAAAA">
                                      <p:cBhvr>
                                        <p:cTn id="18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-12083"/>
                                    </p:animMotion>
                                  </p:childTnLst>
                                </p:cTn>
                              </p:par>
                              <p:par>
                                <p:cTn id="1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18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6" dur="18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8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18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1" dur="18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8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4.81481E-6 L -0.0789 -0.203 C -0.09531 -0.24884 -0.11992 -0.27337 -0.14583 -0.27337 C -0.17513 -0.27337 -0.1987 -0.24884 -0.2151 -0.203 L -0.29388 -4.81481E-6 " pathEditMode="relative" rAng="0" ptsTypes="AAAAA">
                                      <p:cBhvr>
                                        <p:cTn id="206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701" y="-13681"/>
                                    </p:animMotion>
                                  </p:childTnLst>
                                </p:cTn>
                              </p:par>
                              <p:par>
                                <p:cTn id="207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33333E-6 L -0.07891 -0.20301 C -0.09531 -0.24885 -0.11992 -0.27338 -0.14584 -0.27338 C -0.17513 -0.27338 -0.1987 -0.24885 -0.21511 -0.20301 L -0.29388 3.33333E-6 " pathEditMode="relative" rAng="0" ptsTypes="AAAAA">
                                      <p:cBhvr>
                                        <p:cTn id="208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701" y="-13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18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0" dur="18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18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4" dur="18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5" dur="18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8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3.7037E-6 L 0.06705 -0.19491 C 0.08099 -0.23889 0.10195 -0.2625 0.12395 -0.2625 C 0.14895 -0.2625 0.16901 -0.23889 0.18294 -0.19491 L 0.25 3.7037E-6 " pathEditMode="relative" rAng="0" ptsTypes="AAAAA">
                                      <p:cBhvr>
                                        <p:cTn id="230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-13125"/>
                                    </p:animMotion>
                                  </p:childTnLst>
                                </p:cTn>
                              </p:par>
                              <p:par>
                                <p:cTn id="231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1.48148E-6 L 0.06706 -0.19491 C 0.08099 -0.23889 0.10195 -0.2625 0.12396 -0.2625 C 0.14896 -0.2625 0.16901 -0.23889 0.18294 -0.19491 L 0.25 -1.48148E-6 " pathEditMode="relative" rAng="0" ptsTypes="AAAAA">
                                      <p:cBhvr>
                                        <p:cTn id="232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-13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3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4.81481E-6 L -0.07669 -0.19236 C -0.09257 -0.23564 -0.11653 -0.25879 -0.14166 -0.25879 C -0.17018 -0.25879 -0.1931 -0.23564 -0.20898 -0.19236 L -0.28554 -4.81481E-6 " pathEditMode="relative" rAng="0" ptsTypes="AAAAA">
                                      <p:cBhvr>
                                        <p:cTn id="254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284" y="-12940"/>
                                    </p:animMotion>
                                  </p:childTnLst>
                                </p:cTn>
                              </p:par>
                              <p:par>
                                <p:cTn id="255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1.48148E-6 L -0.07669 -0.19236 C -0.09258 -0.23565 -0.11654 -0.2588 -0.14167 -0.2588 C -0.17018 -0.2588 -0.1931 -0.23565 -0.20899 -0.19236 L -0.28555 1.48148E-6 " pathEditMode="relative" rAng="0" ptsTypes="AAAAA">
                                      <p:cBhvr>
                                        <p:cTn id="256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284" y="-129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07407E-6 L 0.06706 -0.19976 C 0.08099 -0.2449 0.10195 -0.26898 0.12396 -0.26898 C 0.14896 -0.26898 0.16901 -0.2449 0.18294 -0.19976 L 0.25 -4.07407E-6 " pathEditMode="relative" rAng="0" ptsTypes="AAAAA">
                                      <p:cBhvr>
                                        <p:cTn id="278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-13449"/>
                                    </p:animMotion>
                                  </p:childTnLst>
                                </p:cTn>
                              </p:par>
                              <p:par>
                                <p:cTn id="279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1.85185E-6 L 0.06706 -0.19977 C 0.08099 -0.24491 0.10195 -0.26898 0.12396 -0.26898 C 0.14896 -0.26898 0.16901 -0.24491 0.18294 -0.19977 L 0.25 -1.85185E-6 " pathEditMode="relative" rAng="0" ptsTypes="AAAAA">
                                      <p:cBhvr>
                                        <p:cTn id="280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-134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1" fill="hold">
                      <p:stCondLst>
                        <p:cond delay="indefinite"/>
                      </p:stCondLst>
                      <p:childTnLst>
                        <p:par>
                          <p:cTn id="282" fill="hold">
                            <p:stCondLst>
                              <p:cond delay="0"/>
                            </p:stCondLst>
                            <p:childTnLst>
                              <p:par>
                                <p:cTn id="28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8" fill="hold">
                      <p:stCondLst>
                        <p:cond delay="0"/>
                      </p:stCondLst>
                      <p:childTnLst>
                        <p:par>
                          <p:cTn id="289" fill="hold">
                            <p:stCondLst>
                              <p:cond delay="0"/>
                            </p:stCondLst>
                            <p:childTnLst>
                              <p:par>
                                <p:cTn id="29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9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3" fill="hold">
                      <p:stCondLst>
                        <p:cond delay="0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9" fill="hold">
                      <p:stCondLst>
                        <p:cond delay="indefinite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1FCB97B9-5F4D-430E-9A1D-5A01FCEBD00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2b6131b-628d-405c-9a7f-49f976ea74d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45BF8F1-A698-44E2-BEF5-E3964D2E930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41A1F10-F485-4D04-BCD1-93EC88EE415B}">
  <ds:schemaRefs>
    <ds:schemaRef ds:uri="http://schemas.microsoft.com/office/2006/metadata/properties"/>
    <ds:schemaRef ds:uri="http://schemas.microsoft.com/office/infopath/2007/PartnerControls"/>
    <ds:schemaRef ds:uri="f2b6131b-628d-405c-9a7f-49f976ea74d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77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Igor Belashov</dc:creator>
  <cp:lastModifiedBy>Igor Belashov</cp:lastModifiedBy>
  <cp:revision>47</cp:revision>
  <dcterms:created xsi:type="dcterms:W3CDTF">2025-11-05T13:57:24Z</dcterms:created>
  <dcterms:modified xsi:type="dcterms:W3CDTF">2025-11-28T14:20:28Z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