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2069" y="10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12352-8F72-40C0-9C5D-CA73A53F9BC9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A82E-BBD9-41B3-B225-8782E4F2AA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2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AA82E-BBD9-41B3-B225-8782E4F2AA7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79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EE4F-C4CE-C067-5593-FA8152562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36DD39-5597-8E0D-5FDB-2B6F03027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32689-C001-CB53-42E3-220D1ED4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191F6-1D63-485C-8A65-29019881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8D1E45-5DF5-EC00-6C54-32AEC5B6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91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6C6E3-B613-5DA2-B875-FE2BACF4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532871-1C40-1B97-B1B0-2C9DFCB69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BEF66-C356-865C-F121-AAAD67EA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BC0F2-1D45-E5AF-DA0C-ABED9966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65F3A-7C2C-C72C-2E52-5629FFB2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0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5D1B90-0FDF-E093-039C-59BF7A1DC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519FC9-216C-9618-7F1B-F1CA74EEC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5563F9-9363-4134-F78B-73D38104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98889-93BB-7A2E-E462-0F1CBA12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41572-3175-BB46-8478-339421D1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1C20C-6FCD-3D45-AD99-DBF6CA38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9C6A3-77BE-F495-0FBF-70153D4F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E06CA-0DA3-4BCB-69D4-13A3D09F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F5EA5-BDF0-5286-906A-53EA8424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E7C34-A370-3916-B689-B0CB4AD9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6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01232-1E0E-88FE-2FA0-25435D25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17FE3-0016-A52E-C636-896F382F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96555-005C-702A-5B83-D355F4D5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3EB4E-7B0C-4636-AE8C-7BEE4278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94A86-D427-D02D-D461-F08D815B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844D2-E4F8-7979-96F6-B1C7B2B4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81FB9D-1D9E-760B-9925-8FBE3B120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74B2F5-ECD9-89EC-7CFF-FFB033132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B2E743-C2E4-7E35-D3E9-F45886B2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62D86-58F3-5913-A8F2-9247B715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021D3-8F0B-4FDB-7D05-8C40194A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5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20640-2240-6A6C-B74F-2F3ED01F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BB6E4-725D-16FA-01DE-9E69976CF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A06090-860D-4569-45DD-679D25B99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49A9A-AA64-B585-77A7-D2F5DD9C5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38846E-8441-7AA6-F6D3-BBD5868EF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218656-5182-802A-3D2E-57047340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41B214-1FAE-E84D-4C65-95A4B1A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470E97-A11B-A6E4-9C43-27598125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2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B2598-8C66-3E80-F93B-325FE9FD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E07EA-EAC7-94FB-7CFF-2C780137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FF13DF-7A15-6653-7AC9-54717D70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37F457-C25F-B644-AAA3-EA7FF1E0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9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4EF0E3-9E88-C5E1-5E06-9A7463F9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88F0CF-DB25-17DB-CD3E-D2556A84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67288E-D41C-8420-34A5-ECA1D7DE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6D3D3-D82A-D5C3-188B-16FE6650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11606-23B3-147C-5ACF-0E93173E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45AEE-9F30-C998-6B82-FC28C1E57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49C552-893B-C9DC-203C-BFA247E9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020927-B50D-BD8B-7DF6-56923562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3B4CC3-37C4-C1C5-2AC6-216F75A1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5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05DB0-C290-634B-6110-D41F301E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581D02-44EF-7519-EEF7-810043A4A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05A5AB-1E4D-8A7E-3CC6-5EC6C423A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406985-E946-DD4C-AB3D-2985263B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1C69F-D59A-0624-9AFC-436ED9FD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F1368E-83B3-C01E-5A8B-AB0CC16F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EB4AB-4B4D-2486-2DA5-DB7F1EF7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C2255A-A0C1-5101-6FDB-0F5A2F79C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D39BAD-13B7-D1EB-FC74-205E1C156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DBE56-1759-532F-61B6-A3C1C5C92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CDAEF-FF88-003B-5434-A6B75376C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microsoft.com/office/2007/relationships/hdphoto" Target="../media/hdphoto3.wdp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34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2.wdp"/><Relationship Id="rId25" Type="http://schemas.openxmlformats.org/officeDocument/2006/relationships/image" Target="../media/image21.png"/><Relationship Id="rId3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32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3AEFC-E2F7-CC26-8258-7AACD3672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110067"/>
            <a:ext cx="12259733" cy="81731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9B61D-452D-7762-A39C-9869C3070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051" y="3102364"/>
            <a:ext cx="3329001" cy="332900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901ED6E-23CC-AC47-FF2B-C05C7F881564}"/>
              </a:ext>
            </a:extLst>
          </p:cNvPr>
          <p:cNvSpPr/>
          <p:nvPr/>
        </p:nvSpPr>
        <p:spPr>
          <a:xfrm>
            <a:off x="694267" y="1185333"/>
            <a:ext cx="7730066" cy="5139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6D240-B109-A3C2-85D9-0C7B32072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4" y="2646157"/>
            <a:ext cx="3255433" cy="3255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C33887-F384-D475-664D-47128D3FE1C7}"/>
              </a:ext>
            </a:extLst>
          </p:cNvPr>
          <p:cNvSpPr txBox="1"/>
          <p:nvPr/>
        </p:nvSpPr>
        <p:spPr>
          <a:xfrm>
            <a:off x="1354667" y="1388533"/>
            <a:ext cx="6587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Саша надел…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AD369A-B571-F7F0-95AA-69BB9783D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4329" y="4066277"/>
            <a:ext cx="1578712" cy="15787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573FEA-829E-589F-AFB5-11C21AA676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939763"/>
            <a:ext cx="1551476" cy="1551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4DA3EF-A712-F212-5D7C-AE330043A36E}"/>
              </a:ext>
            </a:extLst>
          </p:cNvPr>
          <p:cNvSpPr txBox="1"/>
          <p:nvPr/>
        </p:nvSpPr>
        <p:spPr>
          <a:xfrm>
            <a:off x="5071532" y="3428107"/>
            <a:ext cx="3255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шлёпанцы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05632-7481-DAC5-E80D-682C806808F2}"/>
              </a:ext>
            </a:extLst>
          </p:cNvPr>
          <p:cNvSpPr txBox="1"/>
          <p:nvPr/>
        </p:nvSpPr>
        <p:spPr>
          <a:xfrm>
            <a:off x="5668665" y="5492948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шорты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2ACCFD-FA54-953C-6822-C29CFE000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567" y="3739062"/>
            <a:ext cx="2687833" cy="26878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B7C0DA-A8D3-B1C9-E359-802DABFDD907}"/>
              </a:ext>
            </a:extLst>
          </p:cNvPr>
          <p:cNvSpPr txBox="1"/>
          <p:nvPr/>
        </p:nvSpPr>
        <p:spPr>
          <a:xfrm>
            <a:off x="1543891" y="1146587"/>
            <a:ext cx="7730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Малыша ведёт…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A5DD21-2F9C-E90E-4AB6-923CA1B202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743" y="2158112"/>
            <a:ext cx="4310808" cy="43108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083E07-14B7-9221-5BA7-8DA8D8B4F70F}"/>
              </a:ext>
            </a:extLst>
          </p:cNvPr>
          <p:cNvSpPr txBox="1"/>
          <p:nvPr/>
        </p:nvSpPr>
        <p:spPr>
          <a:xfrm>
            <a:off x="5402545" y="1737999"/>
            <a:ext cx="3244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бабушка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A78153F-8930-9B3D-1688-1108ADC9A1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58" y="4825366"/>
            <a:ext cx="1654668" cy="16546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A6FA8A-EE8C-D0D5-9C9F-9A40080D8958}"/>
              </a:ext>
            </a:extLst>
          </p:cNvPr>
          <p:cNvSpPr txBox="1"/>
          <p:nvPr/>
        </p:nvSpPr>
        <p:spPr>
          <a:xfrm>
            <a:off x="4545430" y="4263802"/>
            <a:ext cx="217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гриб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941562-850A-4B94-9D47-88071F6EC0B3}"/>
              </a:ext>
            </a:extLst>
          </p:cNvPr>
          <p:cNvSpPr txBox="1"/>
          <p:nvPr/>
        </p:nvSpPr>
        <p:spPr>
          <a:xfrm>
            <a:off x="1374099" y="1090569"/>
            <a:ext cx="6399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Кошка спрыгнула с…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42CEECF-5986-5CFD-820E-3BE55B46DE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0409" y="2468821"/>
            <a:ext cx="2173312" cy="2173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E834D6D-224F-39CE-6BD0-794A01149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6643" y="3299598"/>
            <a:ext cx="2988117" cy="298811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22179-BCE6-80ED-3014-166FCC0C0F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986" y="2163329"/>
            <a:ext cx="4019835" cy="401983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921526-7AC2-261D-2C6D-0FD9ECE43A2B}"/>
              </a:ext>
            </a:extLst>
          </p:cNvPr>
          <p:cNvSpPr txBox="1"/>
          <p:nvPr/>
        </p:nvSpPr>
        <p:spPr>
          <a:xfrm>
            <a:off x="5634150" y="1965540"/>
            <a:ext cx="2952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самолёта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93A086-0274-1374-5C4C-C57BFDFFBF98}"/>
              </a:ext>
            </a:extLst>
          </p:cNvPr>
          <p:cNvSpPr txBox="1"/>
          <p:nvPr/>
        </p:nvSpPr>
        <p:spPr>
          <a:xfrm>
            <a:off x="3549936" y="2536064"/>
            <a:ext cx="2309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окошка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2ABC365-79BF-3036-04CA-27002F1EA8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941" l="9961" r="91211">
                        <a14:foregroundMark x1="91211" y1="32910" x2="87793" y2="64648"/>
                        <a14:foregroundMark x1="14746" y1="28125" x2="9961" y2="62598"/>
                        <a14:foregroundMark x1="32617" y1="42578" x2="30566" y2="54297"/>
                        <a14:foregroundMark x1="54688" y1="45313" x2="33398" y2="52930"/>
                        <a14:foregroundMark x1="50586" y1="48828" x2="41602" y2="4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1208" y="2597211"/>
            <a:ext cx="3885326" cy="38853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E8D2B4-0640-46C0-F40A-FA6371FBCC03}"/>
              </a:ext>
            </a:extLst>
          </p:cNvPr>
          <p:cNvSpPr txBox="1"/>
          <p:nvPr/>
        </p:nvSpPr>
        <p:spPr>
          <a:xfrm>
            <a:off x="1017993" y="1218198"/>
            <a:ext cx="7509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По шоссе несутся…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C8B400A-1465-B258-AA20-8217DCC90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5586" y1="34473" x2="25586" y2="34473"/>
                        <a14:foregroundMark x1="67676" y1="42285" x2="74609" y2="43066"/>
                        <a14:foregroundMark x1="20117" y1="33691" x2="33398" y2="39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082" y="3928722"/>
            <a:ext cx="2731106" cy="273110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EC42B9-701F-C1DE-FC0E-370E19E5175B}"/>
              </a:ext>
            </a:extLst>
          </p:cNvPr>
          <p:cNvSpPr txBox="1"/>
          <p:nvPr/>
        </p:nvSpPr>
        <p:spPr>
          <a:xfrm>
            <a:off x="5819800" y="3886767"/>
            <a:ext cx="3667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машины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D2B8018-2A8A-7AC3-BA87-EBA430640C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65" y="2712732"/>
            <a:ext cx="1359426" cy="135942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D0BE6CA-1846-BD0B-FEDD-D9EF8D7A9419}"/>
              </a:ext>
            </a:extLst>
          </p:cNvPr>
          <p:cNvSpPr txBox="1"/>
          <p:nvPr/>
        </p:nvSpPr>
        <p:spPr>
          <a:xfrm>
            <a:off x="5950612" y="2041747"/>
            <a:ext cx="294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батута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C13FE1-CC0E-B38F-C8B2-1652E8C40FFB}"/>
              </a:ext>
            </a:extLst>
          </p:cNvPr>
          <p:cNvSpPr txBox="1"/>
          <p:nvPr/>
        </p:nvSpPr>
        <p:spPr>
          <a:xfrm>
            <a:off x="923019" y="1284126"/>
            <a:ext cx="6582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Кошка спряталась в…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20FBB96-CC2C-7C7D-6C79-591667DDBB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04866" y="2715735"/>
            <a:ext cx="3745815" cy="374581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D8F9E57-9779-F202-F8BF-5BAB7EB81665}"/>
              </a:ext>
            </a:extLst>
          </p:cNvPr>
          <p:cNvSpPr txBox="1"/>
          <p:nvPr/>
        </p:nvSpPr>
        <p:spPr>
          <a:xfrm>
            <a:off x="5856449" y="2054805"/>
            <a:ext cx="2485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шкафу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50AAA1E-9A53-14FE-B629-D4A064F7FB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5" y="3115116"/>
            <a:ext cx="1775224" cy="177522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4BD4228-49A9-A728-A6B1-C5DE145AAAAD}"/>
              </a:ext>
            </a:extLst>
          </p:cNvPr>
          <p:cNvSpPr txBox="1"/>
          <p:nvPr/>
        </p:nvSpPr>
        <p:spPr>
          <a:xfrm>
            <a:off x="3611598" y="2285528"/>
            <a:ext cx="2181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розе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684AFEC-B85F-99AB-E967-5A28B9F13FA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2467" y="3759293"/>
            <a:ext cx="2026906" cy="202690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F227A3-5CED-B8F7-AB54-227DABFA9D5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187" y="2487449"/>
            <a:ext cx="3531832" cy="353183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F0E16A7-7E0F-9BB4-735D-9A914B1E681D}"/>
              </a:ext>
            </a:extLst>
          </p:cNvPr>
          <p:cNvSpPr txBox="1"/>
          <p:nvPr/>
        </p:nvSpPr>
        <p:spPr>
          <a:xfrm>
            <a:off x="1414669" y="1347487"/>
            <a:ext cx="7466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Шелестит осенний…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76A085E-999A-6382-A5D6-C60923AAA60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7808" y="2952463"/>
            <a:ext cx="1265262" cy="149060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50A6AD-767A-9DB8-63BA-E0942276D5E2}"/>
              </a:ext>
            </a:extLst>
          </p:cNvPr>
          <p:cNvSpPr txBox="1"/>
          <p:nvPr/>
        </p:nvSpPr>
        <p:spPr>
          <a:xfrm>
            <a:off x="6407617" y="2082912"/>
            <a:ext cx="1819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лист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A778CD-108E-073F-9A30-90727F636D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33" y="4804584"/>
            <a:ext cx="1581901" cy="15819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0F12111-47DC-5B6A-4695-76BF4F813557}"/>
              </a:ext>
            </a:extLst>
          </p:cNvPr>
          <p:cNvSpPr txBox="1"/>
          <p:nvPr/>
        </p:nvSpPr>
        <p:spPr>
          <a:xfrm>
            <a:off x="6357071" y="4248296"/>
            <a:ext cx="2026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пазл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DDF3846-0DD7-FBC8-F2EA-F631BD5BE1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48535" y1="42676" x2="52637" y2="74121"/>
                        <a14:foregroundMark x1="53809" y1="87793" x2="53809" y2="87793"/>
                        <a14:foregroundMark x1="44336" y1="86230" x2="44336" y2="86230"/>
                        <a14:foregroundMark x1="48535" y1="79102" x2="47363" y2="85449"/>
                        <a14:foregroundMark x1="55273" y1="78320" x2="57617" y2="84766"/>
                        <a14:foregroundMark x1="55273" y1="40820" x2="52637" y2="49512"/>
                        <a14:foregroundMark x1="60254" y1="50977" x2="59473" y2="57422"/>
                        <a14:foregroundMark x1="56445" y1="86621" x2="56445" y2="86621"/>
                        <a14:foregroundMark x1="56836" y1="83984" x2="55273" y2="86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480" y="1998448"/>
            <a:ext cx="4388037" cy="438803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83CFE55-804B-78E2-D29D-5FA3DDD82F50}"/>
              </a:ext>
            </a:extLst>
          </p:cNvPr>
          <p:cNvSpPr txBox="1"/>
          <p:nvPr/>
        </p:nvSpPr>
        <p:spPr>
          <a:xfrm>
            <a:off x="1138317" y="1273261"/>
            <a:ext cx="7566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 лукошке у Сони…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0F9CA02-2668-47FC-65FB-444D4353F4C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69" y="2122868"/>
            <a:ext cx="2220759" cy="222075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B295A19-D9D7-E8DB-DBAA-FF54DECA5CA1}"/>
              </a:ext>
            </a:extLst>
          </p:cNvPr>
          <p:cNvSpPr txBox="1"/>
          <p:nvPr/>
        </p:nvSpPr>
        <p:spPr>
          <a:xfrm>
            <a:off x="6471511" y="3520130"/>
            <a:ext cx="172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зонт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71CC07-9DEE-1418-F582-AA946B37B53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6374" y="4927555"/>
            <a:ext cx="1671814" cy="167181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081BF16-4740-3A91-B72A-CD1DD026E9E8}"/>
              </a:ext>
            </a:extLst>
          </p:cNvPr>
          <p:cNvSpPr txBox="1"/>
          <p:nvPr/>
        </p:nvSpPr>
        <p:spPr>
          <a:xfrm>
            <a:off x="5851633" y="4421028"/>
            <a:ext cx="2784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горошек</a:t>
            </a: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2CBF5CB2-D00D-49AE-E095-573D0DFBB58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719" y="3545919"/>
            <a:ext cx="2778681" cy="2778681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1539501C-127D-97C9-F9DC-A994CE3735F7}"/>
              </a:ext>
            </a:extLst>
          </p:cNvPr>
          <p:cNvSpPr txBox="1"/>
          <p:nvPr/>
        </p:nvSpPr>
        <p:spPr>
          <a:xfrm>
            <a:off x="1017966" y="1286987"/>
            <a:ext cx="7509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Около шины стоит пушистый…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B35B77B-3A4F-1C78-0AD5-09A1051F9B0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6698" y="1903949"/>
            <a:ext cx="2944473" cy="294447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2E20C17-445D-1390-28E4-9E584EA510EC}"/>
              </a:ext>
            </a:extLst>
          </p:cNvPr>
          <p:cNvSpPr txBox="1"/>
          <p:nvPr/>
        </p:nvSpPr>
        <p:spPr>
          <a:xfrm>
            <a:off x="5846570" y="1986307"/>
            <a:ext cx="379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пёс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9FBA85-5A78-E340-5B55-0DCFE590FFA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17" y="4306184"/>
            <a:ext cx="1934260" cy="193426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E9CA021-E0A9-ECBA-1813-456624C20D19}"/>
              </a:ext>
            </a:extLst>
          </p:cNvPr>
          <p:cNvSpPr txBox="1"/>
          <p:nvPr/>
        </p:nvSpPr>
        <p:spPr>
          <a:xfrm>
            <a:off x="5675398" y="5676406"/>
            <a:ext cx="2264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золото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383C445-3EC7-D675-8961-DE49BE6478B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9" y="57212"/>
            <a:ext cx="1184492" cy="107613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CC8C2C0-3F47-F7E0-AFA6-DF53599BD6B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73" y="-796874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42005 -0.087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3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24479 -0.0064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21328 -0.2405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31862 -0.08032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3336 -0.01088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32473 0.20486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40768 -0.24375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27461 0.2347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  <p:bldP spid="17" grpId="0"/>
      <p:bldP spid="17" grpId="1"/>
      <p:bldP spid="21" grpId="0"/>
      <p:bldP spid="21" grpId="1"/>
      <p:bldP spid="24" grpId="0"/>
      <p:bldP spid="24" grpId="1"/>
      <p:bldP spid="27" grpId="0"/>
      <p:bldP spid="27" grpId="1"/>
      <p:bldP spid="30" grpId="0"/>
      <p:bldP spid="30" grpId="1"/>
      <p:bldP spid="35" grpId="0"/>
      <p:bldP spid="35" grpId="1"/>
      <p:bldP spid="36" grpId="0"/>
      <p:bldP spid="36" grpId="1"/>
      <p:bldP spid="39" grpId="0"/>
      <p:bldP spid="39" grpId="1"/>
      <p:bldP spid="42" grpId="0"/>
      <p:bldP spid="42" grpId="1"/>
      <p:bldP spid="45" grpId="0"/>
      <p:bldP spid="45" grpId="1"/>
      <p:bldP spid="48" grpId="0"/>
      <p:bldP spid="48" grpId="1"/>
      <p:bldP spid="51" grpId="0"/>
      <p:bldP spid="51" grpId="1"/>
      <p:bldP spid="54" grpId="0"/>
      <p:bldP spid="54" grpId="1"/>
      <p:bldP spid="57" grpId="0"/>
      <p:bldP spid="57" grpId="1"/>
      <p:bldP spid="60" grpId="0"/>
      <p:bldP spid="60" grpId="1"/>
      <p:bldP spid="63" grpId="0"/>
      <p:bldP spid="63" grpId="1"/>
      <p:bldP spid="66" grpId="0"/>
      <p:bldP spid="66" grpId="1"/>
      <p:bldP spid="69" grpId="0"/>
      <p:bldP spid="69" grpId="1"/>
      <p:bldP spid="72" grpId="0"/>
      <p:bldP spid="72" grpId="1"/>
      <p:bldP spid="75" grpId="0"/>
      <p:bldP spid="75" grpId="1"/>
      <p:bldP spid="78" grpId="0"/>
      <p:bldP spid="78" grpId="1"/>
      <p:bldP spid="81" grpId="0"/>
      <p:bldP spid="8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18A37FB-D7AC-46FF-95C1-9A560D7D3C4A}"/>
</file>

<file path=customXml/itemProps2.xml><?xml version="1.0" encoding="utf-8"?>
<ds:datastoreItem xmlns:ds="http://schemas.openxmlformats.org/officeDocument/2006/customXml" ds:itemID="{8A911C4B-024A-491E-BBDA-26B41EB6D1D5}"/>
</file>

<file path=customXml/itemProps3.xml><?xml version="1.0" encoding="utf-8"?>
<ds:datastoreItem xmlns:ds="http://schemas.openxmlformats.org/officeDocument/2006/customXml" ds:itemID="{BBA94E45-97DF-4DC0-AB81-517C806E4C29}"/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48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2025-11-27T19:31:43Z</dcterms:created>
  <dcterms:modified xsi:type="dcterms:W3CDTF">2025-11-28T12:26:52Z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