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1770-FD24-507F-7249-24613AAA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71550-F147-7736-A011-0EE667EA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B6C86-40FA-85DD-B4BE-06C67435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65C7-93DC-DB5C-5226-5F36547F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D760B-79BE-69BC-7027-7E4FC9D8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96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1E11C-4337-9D77-894A-E2D3CBE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7A0817-5A56-7105-94AD-6C583DAC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2C1A3-A8BE-D96F-4245-439F4088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37B86-4F27-D9F3-BA7B-CEE8A813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A4F3C-6117-224E-E518-F439D00A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7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B72BB-5F0B-17B8-17B7-064B81FFB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75242-9931-0722-CC16-A231B93F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9A335-3E9F-5004-D829-5E3D2663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C02AE-A507-5E63-39EF-B94BD157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0048D-FD62-CCEB-CF04-DFAC98B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0F4-642F-CA46-D399-F99117CE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7E29B-019E-50AD-4B17-59FACC3C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CBF4-7555-01A9-1110-E54647B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E5B94-0169-8B5E-6228-8DF386B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7F8CB-ACB4-0CD8-ECDA-DFCC7AF1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01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1202-DBDA-9E10-CE45-0C68B72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EB9A1-A702-B3A3-60F2-8397E3DF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03312-E737-200F-BAA3-6E06A77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66F2E-5A6A-CC09-9EAC-F7A640C4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56C48-80D5-72A0-F2CB-CBE9A5D3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5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0737-C92F-553F-D151-7D9B6FF5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5211-BAF3-1327-3E84-19A3B652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84261-D236-2F3C-9246-EA097238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1E780-C708-2401-DE47-F0BB2524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5BD9B-BF52-3A0A-5883-DD8E47E2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122BD-9655-8896-C157-EFB68A9E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0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14D3-37FB-F1C2-966B-A2691A5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A406-AA31-2F0C-3097-4E7605E9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2FFBA-1A93-2C1E-BA58-615CC0D8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31FB5C-DC87-DE4E-8620-4FF1AD46A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96DAA7-7FFB-2ABF-64C8-F8A41F4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BD8CCA-F02C-768F-2F60-8315B454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59C58-E823-6B7D-2BF7-BBD4A3E4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70F260-D8DB-3D99-1E04-F541661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4188-7264-E993-BF05-15259742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9D218-E34F-B784-1774-6D51F684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60A3C-FC00-4C64-0A80-6EC28A36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99C24-F288-0FB8-DA9E-2EDA3F6E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54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17433D-4B90-E556-A242-0AA3D98B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3EBA2-8A1A-8159-5DAD-6F7E3295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0AEA0-EF8F-7677-CB90-D448D737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8D069-E6DA-2F33-5209-B4B67C4E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DAC85-FB42-2E0E-E26B-513C8D7F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2A77FD-C998-7597-5156-178E9FB6E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EBAD9-6503-1056-099B-EB4072F6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2160A-ECBA-ADFE-3C61-367127FB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AB82C-7244-BD1B-395E-92A823D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90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9315-BDE6-9EA4-074E-963746A8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D025F-B794-6448-DAF1-2FC120D1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1C38B-4402-2078-FC3C-5EB0998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7C915-359F-919F-FD9A-FC719F6E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AC8B2-7E9B-B8D9-9465-EDC0FF76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9336A8-39B5-4DC9-6882-0945DE6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76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B1B38-927B-AD95-B27C-FED1EA7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466F6-3DC3-DEB7-45E1-87CBC08D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FD978-5F0C-D47D-E513-55A4A90E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53D5C-44B4-AB45-AA09-09ACBBDDD9DB}" type="datetimeFigureOut">
              <a:rPr lang="ru-UA" smtClean="0"/>
              <a:t>28.11.2025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D4F7E-852B-B9B6-88C6-D146BE2F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739A6-2320-C182-8B0B-19339B42F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3" r="1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42" y="1710181"/>
            <a:ext cx="646505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7847" y="1692425"/>
            <a:ext cx="245083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03" y="2061936"/>
            <a:ext cx="495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Течет маленькая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122" y="2734841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 кушал свежее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22" y="3532997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Горела тонкая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122" y="4349800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Мама купила круглый…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22" y="5075886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взял новые…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96796" y="3559526"/>
            <a:ext cx="987651" cy="987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28260" y="2426161"/>
            <a:ext cx="890083" cy="893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23256" y="3195281"/>
            <a:ext cx="977896" cy="1187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80587" y="4841567"/>
            <a:ext cx="814771" cy="8235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43368" y="1888091"/>
            <a:ext cx="848429" cy="8484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B6ECB9-2D0C-EBFB-B56B-09A62A6EC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75" y="102081"/>
            <a:ext cx="1091315" cy="11049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4AC3F8-9381-AAB8-7DB3-67EB529DE2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7306" y="1251957"/>
            <a:ext cx="3318979" cy="3429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5AEE0A-76B8-3A5A-F144-815AE46F1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4468" y="4043091"/>
            <a:ext cx="2650364" cy="26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0104 -0.2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0573 0.0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4532 -0.0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25 -0.09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0273 0.43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642A0E-A531-4A35-BC39-9D67661E27EA}"/>
</file>

<file path=customXml/itemProps2.xml><?xml version="1.0" encoding="utf-8"?>
<ds:datastoreItem xmlns:ds="http://schemas.openxmlformats.org/officeDocument/2006/customXml" ds:itemID="{B82ED131-DF9A-4F16-9899-308D82D17D37}"/>
</file>

<file path=customXml/itemProps3.xml><?xml version="1.0" encoding="utf-8"?>
<ds:datastoreItem xmlns:ds="http://schemas.openxmlformats.org/officeDocument/2006/customXml" ds:itemID="{B06BE8D5-F756-4816-A3D6-0E9A91A221B9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2025-11-26T20:07:00Z</dcterms:created>
  <dcterms:modified xsi:type="dcterms:W3CDTF">2025-11-28T11:45:45Z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