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-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68AC5-BE84-776E-1190-BD2CC8FFB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12409E-2AE3-8106-A89F-06CE8DC8B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ACF64-B85F-5782-7448-47CBFAFF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266E4-5DB1-17B9-28BF-B9CCB6F8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68BD2F-7882-7F3E-707D-CD2F1591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2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6A73B-5CF1-2F56-6DE0-1085D768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F465D0-6215-E608-8E5E-B40FA7154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3F379-D836-436F-2D23-92DE6596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0A57B-B85D-00CA-9794-C4696656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370EFD-529D-795C-2A52-54678DCA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5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7D8DF3-1E0D-2FFD-4018-EA7220C86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9F40B8-9659-AD71-4F20-A880256DC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234DB-69C1-7D5A-2216-5C43B313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13F8F-D3BA-2BC6-333F-1E370399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112A1-605E-33A7-AD9E-7A6346E4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2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4B6B8-BC66-6285-E311-A61A1C96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74A0F-C357-3EC9-FA3D-9181F2C8B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D21FA-28ED-81A3-6ECC-8D001477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E2BEC-64BC-5B86-E4FC-C28A36AB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455E9B-813B-1871-F7A2-C533B31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ED6D3-B847-0F45-809E-DBFE4FD1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D0B47-20C4-F132-ECE8-A1A7FE763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72D27-C78D-8736-0C5B-449248B5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3A480-6F79-E4ED-9A90-D380A11E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FCAB6-FC1D-0EAE-2628-D5DA2C10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9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E6272-29B9-E72A-BC06-206C7D17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3D212-33D8-0F3F-BB3F-90F9EBF54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AED8D-D7F2-C2CB-B021-CD1DE0BF2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DC99D0-2797-8795-3162-4EAE9FCC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15E354-E13E-246F-A40D-3D5F1EE8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0C9A3-076B-134C-F565-C944AB1F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7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D984E-199D-D3E6-6F7C-A86B7BB7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749D5-5106-A57E-3A50-8C7FDB15D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B47A9D-4E8C-8A6C-620F-E8684DE45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4AB8B4-B497-9550-5DAE-72F895028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AC92DB-1345-6126-4E15-025667332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1C7288-334A-EE60-3B9C-B4B71827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126F92-F6B3-A077-7B7D-51A61D0B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72F9B9-52AA-E47B-8EDD-78E1964C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4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17C1D-7685-5768-4BD1-C91B0393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F07EEE-CE70-FB75-C585-C523C524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4C470A-CFF2-5645-24EB-4C14EC00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D7F5DB-C2B1-7F20-AD33-EDFF9B83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F263E6-8EAD-E98D-F308-A8269567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938FDF-1D3B-E7CE-9AA8-90B3D88E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BF89ED-B6BA-329B-8174-E4D01D2A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654B5-7740-541A-1E8F-6FAF94E9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48973-FC66-FFA7-4088-618521150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3C3400-08F7-7CBC-87F7-4B35D6A5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0BFBED-C0BE-78EF-7707-C5F4EE9B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9862A5-0C8C-6A35-9113-8AD052D3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8FDAE4-4563-0439-ABEC-6989101A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4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3D1BA-2812-17BD-B510-E5785648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28ABC7-E940-8CC2-0A3E-C4830D94E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FB33DD-D164-A187-A625-86C658535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209F65-442F-0684-E6ED-D4E99E26B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B2DAF3-9169-7789-920C-28855AFB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C9AA4-22F7-6EBD-203A-A43A8B88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63ED-B7C1-CD9C-9077-6343C296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A9FCD7-4A1B-2428-CE44-0B131F828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24194-FBB0-DD72-C6FB-FC3E47537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2007-6BC0-45F5-B58A-3CDE31F9E1B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B8319A-CEA4-81F9-AE8E-500F8F291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ED759-273C-9071-9DA6-1E46BD595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5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13F2E1-F523-E0F1-4DA5-7F9ECBB31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9058E-8DB4-AFD8-5ED5-E89F6B732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3125" y1="49316" x2="56934" y2="52832"/>
                        <a14:foregroundMark x1="53711" y1="52539" x2="50586" y2="57520"/>
                        <a14:foregroundMark x1="59277" y1="60449" x2="67383" y2="60938"/>
                        <a14:foregroundMark x1="67383" y1="60938" x2="67383" y2="60840"/>
                        <a14:foregroundMark x1="65430" y1="45703" x2="72266" y2="45605"/>
                        <a14:foregroundMark x1="72266" y1="45605" x2="72266" y2="46094"/>
                        <a14:foregroundMark x1="65527" y1="46582" x2="71484" y2="45020"/>
                        <a14:foregroundMark x1="71484" y1="45020" x2="63184" y2="45508"/>
                        <a14:foregroundMark x1="71875" y1="44238" x2="66113" y2="44043"/>
                        <a14:foregroundMark x1="66113" y1="44043" x2="65918" y2="44336"/>
                        <a14:foregroundMark x1="71973" y1="46680" x2="66016" y2="47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271" y="1650307"/>
            <a:ext cx="6203522" cy="62035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7EC9E6-F778-8C3F-A413-A2547C6CE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35" y="3141134"/>
            <a:ext cx="3539065" cy="3539065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2A6D447-31A5-D9C6-3AF2-D9911483FC44}"/>
              </a:ext>
            </a:extLst>
          </p:cNvPr>
          <p:cNvSpPr/>
          <p:nvPr/>
        </p:nvSpPr>
        <p:spPr>
          <a:xfrm>
            <a:off x="1595117" y="193040"/>
            <a:ext cx="6998549" cy="2499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Шили мишки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мишенятам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Шапку, шубу й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штаненята</a:t>
            </a:r>
            <a:r>
              <a:rPr lang="ru-RU" b="1" dirty="0"/>
              <a:t>.</a:t>
            </a:r>
          </a:p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Шили мишки тишком –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нишком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чула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хижа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32D9FB-BC03-EE5C-1E90-DC37A4609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75"/>
            <a:ext cx="1411413" cy="14289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F138C0-1248-432B-A5BE-A1065226C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60" y="2634554"/>
            <a:ext cx="3031965" cy="31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07CBBE1-C912-4A69-B0B0-153B5AC7F92D}"/>
</file>

<file path=customXml/itemProps2.xml><?xml version="1.0" encoding="utf-8"?>
<ds:datastoreItem xmlns:ds="http://schemas.openxmlformats.org/officeDocument/2006/customXml" ds:itemID="{6F2AC120-D1DE-4385-8C08-FF617DDF4AEE}"/>
</file>

<file path=customXml/itemProps3.xml><?xml version="1.0" encoding="utf-8"?>
<ds:datastoreItem xmlns:ds="http://schemas.openxmlformats.org/officeDocument/2006/customXml" ds:itemID="{BFE5898E-2D3A-46B8-A03F-1F4AAFB5778A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21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2025-11-26T11:12:23Z</dcterms:created>
  <dcterms:modified xsi:type="dcterms:W3CDTF">2025-11-27T23:37:38Z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