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9FC93-7507-0D22-575C-E636E80ED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2879CF-A617-A871-8630-B2327C151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7ED6C-9BEB-C9CB-40D2-D87FBDDC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F30CD-600B-A3E0-D19A-819A0B9E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39317-B749-E685-9958-F04D9A16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6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A819A-339C-9B6F-2463-D81EC81C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7E9FA9-34B1-0ACF-548A-83A7D8FEF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BD348-6968-1CC0-0984-4D499649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B93A3-4F2C-1FA9-882B-9B21B796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1AC688-70C4-A810-1D4B-D6F075FA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0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93F9CF-7B40-1068-B9A2-963337B46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5C4ACE-1CBB-164B-DF08-819A3A14A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F219A6-3149-06A7-F782-E73C4AA5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5F0BE-F045-E9CE-95C4-1D9F0C7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B89D7D-36FE-9C13-3942-364FEB08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6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3998F-326A-C9ED-6F80-66788B41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04B7C-9971-25AA-D5AC-2FE16D475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BC2F9-E5EE-161F-8580-5189F8D5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FA1F7-0D75-AF0F-39D6-603EBCA4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870BA-F5F6-23A3-09D5-CEAF1F34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0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D0175-3774-FD3A-5543-0A37A8CA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A46D8-1B15-E9BC-1086-D65891821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D4E74-EB94-953B-B53D-AD615C77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B5712-628C-1A13-84B6-58C5DA297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A3121-FEF1-EDBD-E9ED-10FAAE3C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7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D1CCC-550D-3BA5-D8BB-9B315C53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02933-F7E8-656C-B837-256EDD417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A8C90A-C0EE-55D8-1392-05C3003B4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9F15ED-C5BB-4286-7547-5976B891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183D95-9778-7407-86A6-E210ABBB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DD88C2-A085-1C36-87FB-807899FB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7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BF992-14E9-2275-DB04-D4B03390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C63CAA-55F5-313E-42AB-8EDCFFC53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068B0-8561-0103-6966-AE7BE1B30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8F1BC7-2619-EB13-2129-F7D32C9E2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7D5C77-D497-C61C-AA4B-46ABB846C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F0FE9F-67AC-6D41-7BEB-A624E869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E451E2-BCAC-8ABC-3882-78719AC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73B62B-61C8-3A2E-C3E9-13A16E5F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8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5BA2D-929E-5F85-E63A-51F3DA17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16A6B6-6FB5-F366-5A11-FD020D67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B65E6F-D269-FBAA-C98A-E1A2809F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7633A9-76CA-4038-7CD6-0A26E29E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2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7BB663-9073-9DBE-CA94-6E3FB494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06C4C-3CBE-A5AE-7796-F457F07A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E1A0B7-9E97-C602-2CB8-1AD3B152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8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AEB47-4503-9A12-701D-ECC46966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F74105-B67C-2C98-8494-1E5485F1F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D0FFCE-99F8-EBFA-0343-B8148AD46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7AFF25-22F5-2198-079B-D8F6D37C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4E3949-2E4B-CBC4-9060-7AD96275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6ECB65-6048-452C-4D69-ED6199CF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1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21BBF-28CB-58B3-958A-E089BDBC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A86EE2-FEFE-FC3A-A5FF-2A4F39C09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9412CC-03C0-6C48-CCB8-56BB035E1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9D8D19-F59A-DFA1-65BC-454F1E2C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1B6CE-B956-288D-FCCF-954B21BF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0501B2-8E8D-DB77-C40A-E85AA9C5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0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0098A-E4FC-12E1-E7E2-C4617A5E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CDF8F-5659-BEFA-6682-24811CD9C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E2C963-613F-D87B-5872-2B6B69028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79C2-795E-4C06-8276-47B5969EB4BF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1E7CC-9BC9-E894-94A4-FA91C9816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658F7-AB52-A542-E8C2-D6682C9BB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38A3-86DF-49C9-955E-D018DA704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4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44F10A-DF5A-2B07-AD9F-2E11F472A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61" y="-209550"/>
            <a:ext cx="12368213" cy="70675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6CB39E1-1DEE-FDDB-75B6-9A6E72E21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39" y="3749964"/>
            <a:ext cx="2924902" cy="2924902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BE9D4ABE-95B3-C896-B89C-3A10BE21F1A2}"/>
              </a:ext>
            </a:extLst>
          </p:cNvPr>
          <p:cNvGrpSpPr/>
          <p:nvPr/>
        </p:nvGrpSpPr>
        <p:grpSpPr>
          <a:xfrm>
            <a:off x="1218260" y="5089768"/>
            <a:ext cx="1710266" cy="1600261"/>
            <a:chOff x="1218260" y="5089768"/>
            <a:chExt cx="1710266" cy="160026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69E0B225-39E1-3527-D874-5BC4216FC694}"/>
                </a:ext>
              </a:extLst>
            </p:cNvPr>
            <p:cNvSpPr/>
            <p:nvPr/>
          </p:nvSpPr>
          <p:spPr>
            <a:xfrm>
              <a:off x="1218260" y="5089768"/>
              <a:ext cx="1710266" cy="157480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17222570-5B90-8386-0A15-4764BF06E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900" y="5120095"/>
              <a:ext cx="1569934" cy="1569934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5D44087-B5B8-8CBD-FF13-CF49A49EF17F}"/>
              </a:ext>
            </a:extLst>
          </p:cNvPr>
          <p:cNvGrpSpPr/>
          <p:nvPr/>
        </p:nvGrpSpPr>
        <p:grpSpPr>
          <a:xfrm>
            <a:off x="3099741" y="5089768"/>
            <a:ext cx="1770404" cy="1775179"/>
            <a:chOff x="3099741" y="5089768"/>
            <a:chExt cx="1770404" cy="177517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7888A32-1860-712A-58AD-03CEB4605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9741" y="5089768"/>
              <a:ext cx="1725318" cy="1585097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9D3D265-3A53-37FF-650A-60A240C8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760" y="5152562"/>
              <a:ext cx="1712385" cy="1712385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C270486-081D-9F68-17EB-BEF47ECEF231}"/>
              </a:ext>
            </a:extLst>
          </p:cNvPr>
          <p:cNvGrpSpPr/>
          <p:nvPr/>
        </p:nvGrpSpPr>
        <p:grpSpPr>
          <a:xfrm>
            <a:off x="3099741" y="3333113"/>
            <a:ext cx="1747861" cy="1712385"/>
            <a:chOff x="3099741" y="3333113"/>
            <a:chExt cx="1747861" cy="171238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BA4275C-DFEB-C35F-79FC-A349872BB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9741" y="3400425"/>
              <a:ext cx="1725318" cy="1585097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CBB58142-FE82-7D67-7DDB-98B85712B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217" y="3333113"/>
              <a:ext cx="1712385" cy="1712385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9A339B7-CF01-2C85-8955-38D000162F4A}"/>
              </a:ext>
            </a:extLst>
          </p:cNvPr>
          <p:cNvGrpSpPr/>
          <p:nvPr/>
        </p:nvGrpSpPr>
        <p:grpSpPr>
          <a:xfrm>
            <a:off x="1203208" y="3368288"/>
            <a:ext cx="1725318" cy="1617234"/>
            <a:chOff x="1203208" y="3368288"/>
            <a:chExt cx="1725318" cy="161723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F28C687-491D-DE83-4851-B41DD1633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3208" y="3400425"/>
              <a:ext cx="1725318" cy="1585097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37A06A-7208-8003-7DCF-32BC1DD6C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737" y="3368288"/>
              <a:ext cx="1585097" cy="1585097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FA6FAAF8-C87C-1F86-AB19-0DDFDDC05702}"/>
              </a:ext>
            </a:extLst>
          </p:cNvPr>
          <p:cNvGrpSpPr/>
          <p:nvPr/>
        </p:nvGrpSpPr>
        <p:grpSpPr>
          <a:xfrm>
            <a:off x="1098463" y="1674146"/>
            <a:ext cx="1830063" cy="1799988"/>
            <a:chOff x="1098463" y="1674146"/>
            <a:chExt cx="1830063" cy="179998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96AB992-C02A-2B0C-2FF9-4B47AD130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3208" y="1711082"/>
              <a:ext cx="1725318" cy="1585097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249F6DF2-C610-88B3-AEC6-BD1DFBE63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463" y="1674146"/>
              <a:ext cx="1799988" cy="1799988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02F09AB-6F37-6990-C777-1E54616211E7}"/>
              </a:ext>
            </a:extLst>
          </p:cNvPr>
          <p:cNvGrpSpPr/>
          <p:nvPr/>
        </p:nvGrpSpPr>
        <p:grpSpPr>
          <a:xfrm>
            <a:off x="1202672" y="18487"/>
            <a:ext cx="1725854" cy="1680520"/>
            <a:chOff x="1202672" y="18487"/>
            <a:chExt cx="1725854" cy="168052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2CEF647-DC39-4FCB-BEAF-03D23D6E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3208" y="48440"/>
              <a:ext cx="1725318" cy="1585097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3FA5569-F63F-3886-D729-45064DFDE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672" y="18487"/>
              <a:ext cx="1680520" cy="168052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856A699-AADE-FDD1-CFA5-45DBD570F8A6}"/>
              </a:ext>
            </a:extLst>
          </p:cNvPr>
          <p:cNvGrpSpPr/>
          <p:nvPr/>
        </p:nvGrpSpPr>
        <p:grpSpPr>
          <a:xfrm>
            <a:off x="3099741" y="1643598"/>
            <a:ext cx="1739949" cy="1725319"/>
            <a:chOff x="3099741" y="1643598"/>
            <a:chExt cx="1739949" cy="172531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564AE34-3497-31C3-B316-F1E8BB2EE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9741" y="1711081"/>
              <a:ext cx="1725318" cy="1585097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AC79B480-E3D4-6472-35DC-E597091C0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371" y="1643598"/>
              <a:ext cx="1725319" cy="1725319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995D8552-9F66-EA5E-898D-F4396277354B}"/>
              </a:ext>
            </a:extLst>
          </p:cNvPr>
          <p:cNvGrpSpPr/>
          <p:nvPr/>
        </p:nvGrpSpPr>
        <p:grpSpPr>
          <a:xfrm>
            <a:off x="3080825" y="-46862"/>
            <a:ext cx="1744234" cy="1703961"/>
            <a:chOff x="3080825" y="-46862"/>
            <a:chExt cx="1744234" cy="170396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CDB04D6-AE31-FC43-10D8-1126241B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9741" y="48440"/>
              <a:ext cx="1725318" cy="1585097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9E98EC5B-5B8A-990F-6675-4BF699008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825" y="-46862"/>
              <a:ext cx="1703961" cy="1703961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2B180C1-78AA-3319-5ACC-A49778AEEE37}"/>
              </a:ext>
            </a:extLst>
          </p:cNvPr>
          <p:cNvGrpSpPr/>
          <p:nvPr/>
        </p:nvGrpSpPr>
        <p:grpSpPr>
          <a:xfrm>
            <a:off x="4945569" y="-45868"/>
            <a:ext cx="1773711" cy="1773711"/>
            <a:chOff x="4945569" y="-45868"/>
            <a:chExt cx="1773711" cy="177371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0273B4F-3461-6F63-615B-37ED1AF28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3000" y="48440"/>
              <a:ext cx="1725318" cy="158509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8E64BF4-53A3-0B44-B95C-F04B6E6FA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5569" y="-45868"/>
              <a:ext cx="1773711" cy="17737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753FF4D-9B1E-D14E-A54F-23EBC2925F4D}"/>
              </a:ext>
            </a:extLst>
          </p:cNvPr>
          <p:cNvGrpSpPr/>
          <p:nvPr/>
        </p:nvGrpSpPr>
        <p:grpSpPr>
          <a:xfrm>
            <a:off x="6806259" y="76199"/>
            <a:ext cx="1728853" cy="1585097"/>
            <a:chOff x="6806259" y="76199"/>
            <a:chExt cx="1728853" cy="158509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9ED8617-2307-598A-AE17-5B004A2C0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6259" y="76199"/>
              <a:ext cx="1725318" cy="1585097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E37FB18-D7B2-B420-B550-C929DDBFD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166" y="114413"/>
              <a:ext cx="1489946" cy="1489946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5D0AF0F4-E4F7-5617-DE1F-1E0163A73E6B}"/>
              </a:ext>
            </a:extLst>
          </p:cNvPr>
          <p:cNvGrpSpPr/>
          <p:nvPr/>
        </p:nvGrpSpPr>
        <p:grpSpPr>
          <a:xfrm>
            <a:off x="6847035" y="1711924"/>
            <a:ext cx="1736283" cy="1700893"/>
            <a:chOff x="6847035" y="1711924"/>
            <a:chExt cx="1736283" cy="170089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5B6223F-AF16-4F0F-61AB-5F1D254AF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0" y="1711924"/>
              <a:ext cx="1725318" cy="1585097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71706660-D6BF-2303-4D42-532AB3F0D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035" y="1755655"/>
              <a:ext cx="1657162" cy="1657162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6C658ED-652F-8C64-8B16-3CCFFB1E2522}"/>
              </a:ext>
            </a:extLst>
          </p:cNvPr>
          <p:cNvGrpSpPr/>
          <p:nvPr/>
        </p:nvGrpSpPr>
        <p:grpSpPr>
          <a:xfrm>
            <a:off x="4883078" y="4903767"/>
            <a:ext cx="1930400" cy="1930400"/>
            <a:chOff x="4883078" y="4903767"/>
            <a:chExt cx="1930400" cy="193040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A642A89-1F00-A372-E485-DD675EA1E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8870" y="5058012"/>
              <a:ext cx="1725318" cy="1585097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78BAAD9C-C2B9-7A11-8D65-80325DD67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078" y="4903767"/>
              <a:ext cx="1930400" cy="193040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D7643BAA-8280-0BF3-6706-1594E2FF4EC3}"/>
              </a:ext>
            </a:extLst>
          </p:cNvPr>
          <p:cNvGrpSpPr/>
          <p:nvPr/>
        </p:nvGrpSpPr>
        <p:grpSpPr>
          <a:xfrm>
            <a:off x="4839689" y="1365017"/>
            <a:ext cx="2208873" cy="2208873"/>
            <a:chOff x="4839689" y="1365017"/>
            <a:chExt cx="2208873" cy="220887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F8E57E7-3DF8-253B-4297-514DE9C8C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6274" y="1709347"/>
              <a:ext cx="1725318" cy="1585097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6C72693A-E03E-BC1C-51A4-EC08510AD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689" y="1365017"/>
              <a:ext cx="2208873" cy="2208873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CEA0594B-971D-F3E1-2D40-FB15339E393D}"/>
              </a:ext>
            </a:extLst>
          </p:cNvPr>
          <p:cNvGrpSpPr/>
          <p:nvPr/>
        </p:nvGrpSpPr>
        <p:grpSpPr>
          <a:xfrm>
            <a:off x="4978870" y="3340752"/>
            <a:ext cx="1789044" cy="1725319"/>
            <a:chOff x="4978870" y="3340752"/>
            <a:chExt cx="1789044" cy="172531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B62F22C-AB80-68F8-A5B5-4793E4631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8870" y="3397105"/>
              <a:ext cx="1725318" cy="1585097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0A8F9C6-302C-4316-9470-C1F28BCA2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595" y="3340752"/>
              <a:ext cx="1725319" cy="172531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BFF42562-3F9C-F3E8-6F51-36737F1CA21A}"/>
              </a:ext>
            </a:extLst>
          </p:cNvPr>
          <p:cNvGrpSpPr/>
          <p:nvPr/>
        </p:nvGrpSpPr>
        <p:grpSpPr>
          <a:xfrm>
            <a:off x="6838613" y="3368288"/>
            <a:ext cx="1787060" cy="1787060"/>
            <a:chOff x="6838613" y="3368288"/>
            <a:chExt cx="1787060" cy="178706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CD9FC78-5861-7203-E498-8D34A43C6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0" y="3397106"/>
              <a:ext cx="1725318" cy="1585097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EC1C4775-01D7-6AEA-BABE-4DE4D9EED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613" y="3368288"/>
              <a:ext cx="1787060" cy="1787060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8B6508B6-FB23-E197-5886-38F78D8FB9FD}"/>
              </a:ext>
            </a:extLst>
          </p:cNvPr>
          <p:cNvGrpSpPr/>
          <p:nvPr/>
        </p:nvGrpSpPr>
        <p:grpSpPr>
          <a:xfrm>
            <a:off x="6858000" y="5089768"/>
            <a:ext cx="1725318" cy="1585097"/>
            <a:chOff x="6858000" y="5089768"/>
            <a:chExt cx="1725318" cy="1585097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9A8DFE2-C808-ECA0-4BCE-3F6F81669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0" y="5089768"/>
              <a:ext cx="1725318" cy="1585097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324C98A8-9E44-4FAF-D2F9-F7AAAAEE5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331" y="5126335"/>
              <a:ext cx="1512655" cy="1512655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3E77206-157E-7099-01D2-107F3CA64DF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7273" y="5104932"/>
            <a:ext cx="1569933" cy="15699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2E26181-64D4-52CA-9EA2-5D42EBF4BAB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" y="229519"/>
            <a:ext cx="1078389" cy="99270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896B8C7-2BF3-F6F2-0144-124AB01E0ED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57" y="1417528"/>
            <a:ext cx="1874372" cy="19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9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0186 L -0.00248 -0.00162 L 0.02786 -0.00301 C 0.0414 -0.00394 0.05507 -0.00348 0.06862 -0.00463 C 0.07135 -0.00486 0.07395 -0.00649 0.07708 -0.00718 C 0.07877 -0.00764 0.08059 -0.00811 0.08229 -0.00857 C 0.09049 -0.00811 0.09856 -0.00672 0.1069 -0.00718 C 0.10872 -0.00718 0.11106 -0.00741 0.11224 -0.01019 C 0.11341 -0.01227 0.11263 -0.01644 0.11302 -0.01899 C 0.11341 -0.02246 0.11406 -0.02524 0.11458 -0.02871 C 0.11484 -0.03473 0.11536 -0.04098 0.11536 -0.04723 C 0.11484 -0.07732 0.11419 -0.06852 0.11145 -0.09283 C 0.10872 -0.11736 0.11093 -0.10255 0.10911 -0.12616 C 0.10612 -0.16852 0.10885 -0.11551 0.1069 -0.15787 C 0.10664 -0.18658 0.10612 -0.21528 0.10612 -0.24375 C 0.10612 -0.3088 0.10559 -0.29607 0.10755 -0.33218 C 0.10781 -0.35278 0.10781 -0.37385 0.10833 -0.39445 C 0.10846 -0.40047 0.1095 -0.40602 0.10989 -0.41204 C 0.11171 -0.44144 0.11132 -0.44537 0.11224 -0.47315 C 0.1125 -0.47963 0.11276 -0.48611 0.11302 -0.49236 C 0.11328 -0.50926 0.11354 -0.52593 0.1138 -0.54283 C 0.11393 -0.5544 0.11432 -0.56598 0.11458 -0.57755 C 0.11484 -0.60301 0.11484 -0.62824 0.11536 -0.65371 C 0.11562 -0.67246 0.11614 -0.69144 0.11679 -0.70973 C 0.11692 -0.71111 0.11705 -0.71297 0.11757 -0.71412 C 0.11862 -0.71574 0.12005 -0.7169 0.12148 -0.71783 C 0.12369 -0.71968 0.12591 -0.72107 0.12825 -0.72199 C 0.13125 -0.72292 0.1345 -0.72292 0.1375 -0.72315 L 0.1888 -0.72593 C 0.19843 -0.72848 0.19062 -0.72662 0.20481 -0.72871 C 0.21328 -0.72986 0.21666 -0.73102 0.22565 -0.73125 C 0.23945 -0.73195 0.25325 -0.73218 0.26705 -0.73264 L 0.27773 -0.73403 C 0.27981 -0.73426 0.2819 -0.73496 0.28398 -0.73542 C 0.28697 -0.73588 0.28984 -0.73611 0.29309 -0.73611 C 0.3 -0.73611 0.3069 -0.73611 0.31367 -0.73542 C 0.31796 -0.73496 0.32187 -0.73311 0.32617 -0.73264 L 0.35664 -0.72986 C 0.37343 -0.72408 0.35429 -0.7301 0.38125 -0.72593 C 0.38424 -0.72547 0.38737 -0.72408 0.39036 -0.72315 C 0.39752 -0.72408 0.40507 -0.7301 0.41171 -0.72593 C 0.41614 -0.72338 0.41679 -0.71297 0.41875 -0.70579 C 0.41953 -0.70301 0.41966 -0.69931 0.42018 -0.69653 C 0.4207 -0.69352 0.42135 -0.69144 0.42187 -0.68843 C 0.42226 -0.68635 0.42291 -0.68426 0.4233 -0.68172 C 0.42643 -0.66366 0.42148 -0.68681 0.42565 -0.66852 C 0.42591 -0.66621 0.42591 -0.66389 0.42643 -0.66181 C 0.42669 -0.66019 0.42786 -0.65926 0.42799 -0.65764 C 0.42864 -0.65348 0.42838 -0.64861 0.42877 -0.64445 C 0.4289 -0.6426 0.42929 -0.64121 0.42955 -0.63912 C 0.4302 -0.62477 0.43086 -0.61065 0.43164 -0.59653 C 0.4319 -0.59422 0.43229 -0.5919 0.43242 -0.58982 C 0.43307 -0.58311 0.43346 -0.57616 0.43398 -0.56968 C 0.43424 -0.56227 0.43437 -0.55533 0.43489 -0.54838 C 0.43515 -0.54213 0.43632 -0.52963 0.43632 -0.5294 C 0.43606 -0.50996 0.43606 -0.49028 0.43567 -0.47084 C 0.43554 -0.46667 0.43502 -0.46297 0.43489 -0.4588 C 0.43437 -0.45093 0.43424 -0.44283 0.43398 -0.43473 C 0.43346 -0.38704 0.43307 -0.33936 0.43242 -0.29167 C 0.43242 -0.28565 0.4319 -0.2794 0.43164 -0.27315 C 0.43151 -0.26621 0.43138 -0.2588 0.43112 -0.25162 C 0.43203 -0.23542 0.43007 -0.23774 0.44414 -0.2426 C 0.44804 -0.24375 0.45169 -0.24676 0.45559 -0.24908 C 0.45859 -0.25047 0.46171 -0.25139 0.46484 -0.25278 C 0.46692 -0.25417 0.46927 -0.25579 0.47174 -0.25695 C 0.47916 -0.26065 0.48697 -0.26111 0.49479 -0.26227 C 0.52408 -0.26158 0.53632 -0.25926 0.56054 -0.26227 C 0.56276 -0.2625 0.56471 -0.2632 0.56666 -0.26366 C 0.58776 -0.26019 0.56471 -0.26436 0.57903 -0.26111 C 0.58125 -0.26065 0.58372 -0.26042 0.58593 -0.25996 C 0.58815 -0.25903 0.59049 -0.25787 0.5927 -0.25695 C 0.59322 -0.25324 0.59388 -0.25 0.59427 -0.24607 C 0.59505 -0.23936 0.59531 -0.23218 0.59583 -0.225 C 0.59622 -0.22014 0.59674 -0.21528 0.59739 -0.21019 C 0.59791 -0.20093 0.59908 -0.19167 0.59895 -0.18241 C 0.59869 -0.15996 0.59856 -0.13774 0.59817 -0.11528 C 0.59804 -0.10556 0.59765 -0.09514 0.59739 -0.08449 C 0.59609 -0.01922 0.59791 -0.04838 0.59583 -0.0169 C 0.59713 -0.01019 0.59804 -0.00278 0.59974 0.0037 C 0.60013 0.00486 0.60117 0.00532 0.60195 0.00601 C 0.61458 0.01597 0.61132 0.01365 0.62408 0.01689 C 0.63281 0.01435 0.63632 0.01412 0.64336 0.01018 C 0.64544 0.00902 0.64752 0.00764 0.64947 0.00601 C 0.65156 0.00439 0.65351 0.00185 0.65559 0.00069 C 0.65794 -0.00047 0.66067 -0.00024 0.66341 -0.0007 L 0.68164 0.00069 C 0.68489 0.00092 0.68841 0.00069 0.69153 0.00208 C 0.69336 0.00301 0.70156 0.00902 0.7039 0.01157 C 0.70559 0.01342 0.70742 0.0162 0.70937 0.01828 C 0.71692 0.02615 0.71458 0.02615 0.71875 0.02615 L 0.71875 0.02662 " pathEditMode="relative" rAng="0" ptsTypes="AAAAAAAAAAAAAAAAAAAAAAAAAAAAAAAAAAAAAAAAAAAAAAAAAAAAAAAAAAAAAAAAAAAAAAAAAAAAAAAAAAAAAAAAAAA">
                                      <p:cBhvr>
                                        <p:cTn id="4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5" y="-3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DDF1FDD-57C9-40FA-A4AE-14C1D4CB3811}"/>
</file>

<file path=customXml/itemProps2.xml><?xml version="1.0" encoding="utf-8"?>
<ds:datastoreItem xmlns:ds="http://schemas.openxmlformats.org/officeDocument/2006/customXml" ds:itemID="{B8421E03-DD75-4ACF-B8BF-E371098323C1}"/>
</file>

<file path=customXml/itemProps3.xml><?xml version="1.0" encoding="utf-8"?>
<ds:datastoreItem xmlns:ds="http://schemas.openxmlformats.org/officeDocument/2006/customXml" ds:itemID="{376449AB-F6C5-455F-9295-2AB6FC97B600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2025-11-25T22:19:55Z</dcterms:created>
  <dcterms:modified xsi:type="dcterms:W3CDTF">2025-11-27T23:10:59Z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