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324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FEA99-123F-4D81-885C-A1008B6EE2B4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09434-13C4-4039-B59A-FF96678BF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674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09434-13C4-4039-B59A-FF96678BF76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492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443" y="0"/>
            <a:ext cx="12542657" cy="73919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376" y="3447895"/>
            <a:ext cx="3431832" cy="3431832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1894594" y="2871923"/>
            <a:ext cx="1512168" cy="66390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8337451" y="2871923"/>
            <a:ext cx="1512168" cy="64807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27325" y="2827940"/>
            <a:ext cx="13471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454171" y="2796032"/>
            <a:ext cx="13115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Лада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5420739"/>
            <a:ext cx="1641291" cy="1491141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4557744" y="2018320"/>
            <a:ext cx="2853724" cy="2716308"/>
          </a:xfrm>
          <a:prstGeom prst="ellipse">
            <a:avLst/>
          </a:prstGeom>
          <a:solidFill>
            <a:srgbClr val="FFFFFF">
              <a:alpha val="61176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013" y="1462762"/>
            <a:ext cx="3781189" cy="38274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84" y="3483478"/>
            <a:ext cx="3400446" cy="340044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927" y="2389643"/>
            <a:ext cx="1977079" cy="197707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754" y="2598078"/>
            <a:ext cx="1556792" cy="155679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615" y="2162253"/>
            <a:ext cx="1967205" cy="196720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682" y="2284255"/>
            <a:ext cx="1970554" cy="197055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751" y="2237123"/>
            <a:ext cx="2150286" cy="215028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937" y="2220167"/>
            <a:ext cx="2204864" cy="220486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284" y="2337873"/>
            <a:ext cx="1700808" cy="170080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432" y="2543344"/>
            <a:ext cx="1772816" cy="177281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927" y="2418914"/>
            <a:ext cx="1916446" cy="191644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646" y="2013419"/>
            <a:ext cx="2467769" cy="246776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856" y="2349036"/>
            <a:ext cx="2010514" cy="201051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761" y="2418914"/>
            <a:ext cx="2021677" cy="20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46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049 0.35255 L -0.25234 0.36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7037E-7 L -0.24544 0.3474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79" y="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7.40741E-7 L -0.25391 0.3574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95" y="1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81481E-6 L 0.23412 0.3479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6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-0.23919 0.3687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66" y="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7 L 0.24167 0.32176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 L 0.23099 0.3453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49" y="1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-0.24961 0.34769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87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L -0.24271 0.35741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35" y="1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0.23502 0.33843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45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0.2332 0.325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54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-0.00278 L 0.21719 0.3206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10" y="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Мовчанюк</dc:creator>
  <cp:lastModifiedBy>Мовчанюк</cp:lastModifiedBy>
  <cp:revision>10</cp:revision>
  <dcterms:created xsi:type="dcterms:W3CDTF">2025-11-05T22:53:18Z</dcterms:created>
  <dcterms:modified xsi:type="dcterms:W3CDTF">2025-11-07T15:23:47Z</dcterms:modified>
</cp:coreProperties>
</file>