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1128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26929-CBBB-5505-6B8D-296A0E9C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72B898-C385-06E7-791C-5E9629950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8500F-53A4-CAB7-5DB5-95C0F92E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E060A5-BC28-F58F-F87A-0870446CD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9B55F-98BF-626C-E288-ECD89A2E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8693-2BE0-D5A7-C7CC-F8631DDF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9F34AA-47A0-88B2-7DE9-7C4FC01F3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8BD60-22EF-96DD-F3AF-A50B8B80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4B8AB-BE63-3D00-8C0D-4D354F9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14BCC6-8432-7E93-726E-29F42340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2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F48C38-D782-0ED2-E6C5-EB63755E6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A70334-CBFE-D48F-BF58-5624C0229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81980-EBD5-512C-3026-51B87120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5B7755-9E63-64C0-3FCE-9BDE6AE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B3A2C-7F46-F828-6135-B5931A04F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8B750-B463-3288-8AA0-C2B3A33A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6C992-4FAC-0087-ED55-F1DD822E3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9ED96-35CA-E6BE-0B61-AC424C55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61DF9-496D-1C86-CAAF-962AB10E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67281-967F-B3F4-9AA7-90A3154F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4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0DED-5FCD-22A8-6ED1-F0447223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53CAD6-593E-315B-AA91-760526F0A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FEA4-0AFE-8265-1FB3-3C3C29FF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291E3E-4B62-F423-7ECF-80DC04DF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CD4505-083E-85F4-180B-ED2CAADF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8B77D-004B-AC7F-960A-92313DA7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C99FE-A3C7-2B8D-729C-FAA47B9B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764F1A-A3C3-A4AF-6027-7CE279A0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BE351-EBE6-9619-2A3E-659506B52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5F856-7B10-B9A3-3908-22A3FD33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1EC51D-2268-AD38-4264-EB501661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6DD5D-E1F9-B465-089C-C09476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5D9342-9FD3-15BB-21A4-110CA546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3AD923-1E20-2B77-6BBD-D63FC8025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326604-A5FB-695A-BD8F-2ACB6F8B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72641-CEDE-C798-144A-ABACBB149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55E88F-3C00-15BE-D7B5-617E3F59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0AEC7-D8A2-D2E4-A18E-F803E2FA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B25D25-8249-501F-111D-3EADADE1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43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DB7B0-A219-92A9-468D-A6E4A00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4F60DD2-454C-D5B0-0383-F32DBC55B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DDC8DF-A074-2119-6052-0790651F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F3EE3D-A11D-3577-CCC8-F87684BF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6E966C-02AB-BD98-76EC-012B46D8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1364E6-2396-91C9-C17B-78DE9DA3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D11D73-9BEC-A104-E2F2-4DFD2C5F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7716F-9DB9-2477-48A6-DB45AD60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4799DC-086E-F7C1-A089-1DA69DB5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3BD9BD-BC99-5D55-8389-94F020A9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C3FB5D-6541-CE43-603A-CCCC965A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1F4C78-84D8-AC50-C77C-CF3475BD7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8B1EE2-1D50-947D-C65D-17036563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7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978B-72D5-77B1-7880-415F787A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EDF2F0-DFB6-8CAC-9B24-3697E23B9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6ECFD4-BE10-A1DF-8454-7D821B3ED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30B5-C54E-827A-3CC2-9CCB45A7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79527A-FCFA-6443-E21C-27D39D25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83CCB-C2B1-347E-7F58-C0EF566E9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09EDD-C2F7-07DA-2AD3-7BA18D89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4CDA23-07AA-5C89-F1CD-EBF5E86C7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DF270-057E-BF7C-999D-A76C91A6D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281C8-55AD-49A7-BF49-1B3CFA9625C0}" type="datetimeFigureOut">
              <a:rPr lang="ru-RU" smtClean="0"/>
              <a:t>27.11.2025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B507F-4D4E-3DAD-8F39-C0B37EF71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79CB0E-1B06-0CC3-F42C-C56E3F1ED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3729-40F2-4C3C-9392-BC63A732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6169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80808" y="1728507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52" y="1671973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46" y="1671973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7" r="-1032" b="-7914"/>
          <a:stretch>
            <a:fillRect/>
          </a:stretch>
        </p:blipFill>
        <p:spPr>
          <a:xfrm>
            <a:off x="3301567" y="2827867"/>
            <a:ext cx="2210006" cy="22440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228" y="2437393"/>
            <a:ext cx="284815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2689" y="2990273"/>
            <a:ext cx="2359445" cy="22952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943" y="2584391"/>
            <a:ext cx="2554158" cy="25541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003" y="2774794"/>
            <a:ext cx="2610504" cy="21238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8723" y="2172527"/>
            <a:ext cx="3328334" cy="33283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0743" y="2696380"/>
            <a:ext cx="2570298" cy="25702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" y="326772"/>
            <a:ext cx="1110371" cy="9608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6305D5-6A98-4839-F6AA-9814996081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18" y="2648764"/>
            <a:ext cx="2474874" cy="24748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B0EBC5-EA84-D0CB-D47E-7469E9A24F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8" y="2303054"/>
            <a:ext cx="3220278" cy="322027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93BF-8266-3DB6-BE80-4CE8DD3A9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43" y="2463713"/>
            <a:ext cx="2519200" cy="25192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32385A0-02D6-5A68-3339-38ED8261C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90" y="2459161"/>
            <a:ext cx="2858708" cy="28587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873206-2FED-F657-3935-F5B76D16C0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23" y="2443115"/>
            <a:ext cx="2816725" cy="28587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08EA8E8-001F-6DB7-E2A5-23FBD70207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7" y="2507755"/>
            <a:ext cx="2848155" cy="28481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D6FD5D4-F5BB-2F02-367D-42245BC165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53" y="2120915"/>
            <a:ext cx="3344794" cy="33447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B8DD4A5-FAEE-C33B-41C7-6205224B33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44" y="2790932"/>
            <a:ext cx="2849990" cy="2849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76" y="2546024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2025-11-24T21:46:03Z</dcterms:created>
  <dcterms:modified xsi:type="dcterms:W3CDTF">2025-11-26T23:14:00Z</dcterms:modified>
</cp:coreProperties>
</file>