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C7236-6D81-1D56-977C-8523EED7E78E}" v="2" dt="2025-12-01T10:53:29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B1C7236-6D81-1D56-977C-8523EED7E78E}"/>
    <pc:docChg chg="modSld">
      <pc:chgData name="somovaasya3" userId="S::somovaasya3_gmail.com#ext#@slideedu.onmicrosoft.com::05b36399-d501-4a7b-87fd-615099445ab5" providerId="AD" clId="Web-{AB1C7236-6D81-1D56-977C-8523EED7E78E}" dt="2025-12-01T10:53:28.477" v="0"/>
      <pc:docMkLst>
        <pc:docMk/>
      </pc:docMkLst>
      <pc:sldChg chg="modSp">
        <pc:chgData name="somovaasya3" userId="S::somovaasya3_gmail.com#ext#@slideedu.onmicrosoft.com::05b36399-d501-4a7b-87fd-615099445ab5" providerId="AD" clId="Web-{AB1C7236-6D81-1D56-977C-8523EED7E78E}" dt="2025-12-01T10:53:28.477" v="0"/>
        <pc:sldMkLst>
          <pc:docMk/>
          <pc:sldMk cId="2359598867" sldId="257"/>
        </pc:sldMkLst>
        <pc:picChg chg="mod">
          <ac:chgData name="somovaasya3" userId="S::somovaasya3_gmail.com#ext#@slideedu.onmicrosoft.com::05b36399-d501-4a7b-87fd-615099445ab5" providerId="AD" clId="Web-{AB1C7236-6D81-1D56-977C-8523EED7E78E}" dt="2025-12-01T10:53:28.477" v="0"/>
          <ac:picMkLst>
            <pc:docMk/>
            <pc:sldMk cId="2359598867" sldId="257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0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93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3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85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01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02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256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5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6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31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7D22-8F88-4468-B46A-4C0BDBA1C0FB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B7C5A-4DDF-42FE-AA63-F93024920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84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cery store with shelves of beverages and a cash register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" y="0"/>
            <a:ext cx="1223682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54846" y="3291202"/>
            <a:ext cx="1398166" cy="883930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  <a:endParaRPr lang="uk-U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978094" y="2461442"/>
            <a:ext cx="2584856" cy="232075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23" y="2470214"/>
            <a:ext cx="2096364" cy="1989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3053" y="4184766"/>
            <a:ext cx="138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несу</a:t>
            </a:r>
          </a:p>
        </p:txBody>
      </p:sp>
      <p:sp>
        <p:nvSpPr>
          <p:cNvPr id="9" name="Oval 8"/>
          <p:cNvSpPr/>
          <p:nvPr/>
        </p:nvSpPr>
        <p:spPr>
          <a:xfrm>
            <a:off x="5794131" y="546385"/>
            <a:ext cx="2183018" cy="1973969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Oval 9"/>
          <p:cNvSpPr/>
          <p:nvPr/>
        </p:nvSpPr>
        <p:spPr>
          <a:xfrm>
            <a:off x="5809633" y="4676357"/>
            <a:ext cx="2141810" cy="2055228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Oval 10"/>
          <p:cNvSpPr/>
          <p:nvPr/>
        </p:nvSpPr>
        <p:spPr>
          <a:xfrm>
            <a:off x="6535584" y="2481853"/>
            <a:ext cx="2214541" cy="2055044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3746">
            <a:off x="6930351" y="2370514"/>
            <a:ext cx="1758444" cy="18379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93841" y="3852055"/>
            <a:ext cx="196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смородину</a:t>
            </a:r>
            <a:endParaRPr lang="uk-UA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54" y="2481852"/>
            <a:ext cx="1434057" cy="14340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7795" y="3817431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сачок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76" y="552913"/>
            <a:ext cx="1450919" cy="14509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88508" y="1791676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серветки</a:t>
            </a:r>
          </a:p>
        </p:txBody>
      </p:sp>
      <p:sp>
        <p:nvSpPr>
          <p:cNvPr id="18" name="Right Arrow 17"/>
          <p:cNvSpPr/>
          <p:nvPr/>
        </p:nvSpPr>
        <p:spPr>
          <a:xfrm rot="19169571">
            <a:off x="5182979" y="2495292"/>
            <a:ext cx="928644" cy="16249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54846" y="3276875"/>
            <a:ext cx="1398166" cy="883930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</a:t>
            </a:r>
            <a:endParaRPr lang="uk-U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0383" y="4210689"/>
            <a:ext cx="138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несеш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9540" y="1786395"/>
            <a:ext cx="2036510" cy="535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абрикос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1" y="665596"/>
            <a:ext cx="1407923" cy="1263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00" y="4624476"/>
            <a:ext cx="1643266" cy="16432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69120" y="6020706"/>
            <a:ext cx="125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салют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24" y="4633095"/>
            <a:ext cx="1643186" cy="164867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553095" y="6030606"/>
            <a:ext cx="125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рис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95" y="2422702"/>
            <a:ext cx="1962008" cy="1909592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254921" y="3262548"/>
            <a:ext cx="1398166" cy="883930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</a:t>
            </a:r>
            <a:endParaRPr lang="uk-U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1949" y="4204722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несемо</a:t>
            </a:r>
          </a:p>
        </p:txBody>
      </p:sp>
      <p:sp>
        <p:nvSpPr>
          <p:cNvPr id="36" name="Right Arrow 35"/>
          <p:cNvSpPr/>
          <p:nvPr/>
        </p:nvSpPr>
        <p:spPr>
          <a:xfrm rot="2526115">
            <a:off x="5147127" y="4635332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21378465">
            <a:off x="5591449" y="3506474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65" y="2473915"/>
            <a:ext cx="1962008" cy="1909592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 rot="19169571">
            <a:off x="5183265" y="2466573"/>
            <a:ext cx="934117" cy="17821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2468199">
            <a:off x="5147054" y="4624105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9169571">
            <a:off x="5173585" y="2475578"/>
            <a:ext cx="945743" cy="17991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21352863">
            <a:off x="5586191" y="3504246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32" y="271887"/>
            <a:ext cx="1909220" cy="19092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38" y="4670925"/>
            <a:ext cx="1677005" cy="1677005"/>
          </a:xfrm>
          <a:prstGeom prst="rect">
            <a:avLst/>
          </a:prstGeom>
          <a:effectLst>
            <a:glow rad="76200">
              <a:schemeClr val="tx1"/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77" y="4719392"/>
            <a:ext cx="1589980" cy="15899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89" y="2359532"/>
            <a:ext cx="1845190" cy="18451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61" y="2556926"/>
            <a:ext cx="1419671" cy="141967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487588" y="6035012"/>
            <a:ext cx="15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лист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98071" y="3847322"/>
            <a:ext cx="125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тости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77010" y="1772364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каску</a:t>
            </a:r>
          </a:p>
        </p:txBody>
      </p:sp>
      <p:sp>
        <p:nvSpPr>
          <p:cNvPr id="60" name="Right Arrow 59"/>
          <p:cNvSpPr/>
          <p:nvPr/>
        </p:nvSpPr>
        <p:spPr>
          <a:xfrm rot="2402899">
            <a:off x="5154408" y="4643437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21374099">
            <a:off x="5594879" y="3488754"/>
            <a:ext cx="903370" cy="20174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2437756">
            <a:off x="5137812" y="4625683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21296831">
            <a:off x="5582155" y="3511595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2398516">
            <a:off x="5146503" y="4632632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9142858">
            <a:off x="5181273" y="2455527"/>
            <a:ext cx="935238" cy="17889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867712" y="2473822"/>
            <a:ext cx="2886358" cy="2011126"/>
            <a:chOff x="704054" y="1878749"/>
            <a:chExt cx="2886358" cy="201112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54" y="1900170"/>
              <a:ext cx="2096364" cy="198970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048" y="1878749"/>
              <a:ext cx="2096364" cy="1989705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3705750" y="4217121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несете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16931" y="1777799"/>
            <a:ext cx="196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ковбасу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50316" y="6010099"/>
            <a:ext cx="125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суші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938920" y="3852055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склянку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225735" y="3256312"/>
            <a:ext cx="1398166" cy="883930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</a:t>
            </a:r>
            <a:endParaRPr lang="uk-U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93" y="3316615"/>
            <a:ext cx="3205768" cy="32057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65" cy="1064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72" y="117566"/>
            <a:ext cx="3265191" cy="335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73" y="559702"/>
            <a:ext cx="1296114" cy="12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  <p:bldP spid="13" grpId="0"/>
      <p:bldP spid="13" grpId="1"/>
      <p:bldP spid="15" grpId="0"/>
      <p:bldP spid="15" grpId="1"/>
      <p:bldP spid="17" grpId="0"/>
      <p:bldP spid="17" grpId="1"/>
      <p:bldP spid="18" grpId="0" animBg="1"/>
      <p:bldP spid="18" grpId="1" animBg="1"/>
      <p:bldP spid="21" grpId="0" animBg="1"/>
      <p:bldP spid="21" grpId="1" animBg="1"/>
      <p:bldP spid="22" grpId="0"/>
      <p:bldP spid="22" grpId="1"/>
      <p:bldP spid="23" grpId="0"/>
      <p:bldP spid="23" grpId="1"/>
      <p:bldP spid="26" grpId="0"/>
      <p:bldP spid="26" grpId="1"/>
      <p:bldP spid="28" grpId="0"/>
      <p:bldP spid="28" grpId="1"/>
      <p:bldP spid="31" grpId="0" animBg="1"/>
      <p:bldP spid="31" grpId="1" animBg="1"/>
      <p:bldP spid="32" grpId="0"/>
      <p:bldP spid="32" grpId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8" grpId="0"/>
      <p:bldP spid="48" grpId="1"/>
      <p:bldP spid="49" grpId="0"/>
      <p:bldP spid="49" grpId="1"/>
      <p:bldP spid="50" grpId="0"/>
      <p:bldP spid="50" grpId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AE2531-E818-4E03-9F1B-33AAF8B9EE9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B7CD0EE-905F-4F53-81AA-1E41558CE1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B322B-A861-45B9-9AAA-8CAA51313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</cp:revision>
  <dcterms:created xsi:type="dcterms:W3CDTF">2025-11-26T16:50:37Z</dcterms:created>
  <dcterms:modified xsi:type="dcterms:W3CDTF">2025-12-01T10:53:39Z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