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8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7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5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5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2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2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2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9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2A74-07CE-472A-902C-16DDB08E71D6}" type="datetimeFigureOut">
              <a:rPr lang="uk-UA" smtClean="0"/>
              <a:t>26.11.2025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9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8" y="686783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6" y="3612441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2163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Він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пошив...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2692" y="4782948"/>
            <a:ext cx="38498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5093" y="2724630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041605" y="4799280"/>
            <a:ext cx="3940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99" y="1619067"/>
            <a:ext cx="1744646" cy="17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2025-11-25T14:02:12Z</dcterms:created>
  <dcterms:modified xsi:type="dcterms:W3CDTF">2025-11-26T16:33:36Z</dcterms:modified>
</cp:coreProperties>
</file>