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149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14:15:10.0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38" b="834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72" b="8172"/>
          <a:stretch/>
        </p:blipFill>
        <p:spPr>
          <a:xfrm>
            <a:off x="2506132" y="2355490"/>
            <a:ext cx="5883489" cy="4921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2035385" y="96520"/>
            <a:ext cx="6617550" cy="2692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Мчатся бе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ено ма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 -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оссе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 их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несущейся лавине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ёпот -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у-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у-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епчет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спе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у, спе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у, спе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у!»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0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0" y="2692400"/>
            <a:ext cx="3031965" cy="31989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4666F516-94D9-4704-D96C-505BD794C6E6}"/>
                  </a:ext>
                </a:extLst>
              </p14:cNvPr>
              <p14:cNvContentPartPr/>
              <p14:nvPr/>
            </p14:nvContentPartPr>
            <p14:xfrm>
              <a:off x="6138470" y="4746944"/>
              <a:ext cx="36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666F516-94D9-4704-D96C-505BD794C6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4150" y="4742624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2025-11-26T11:12:23Z</dcterms:created>
  <dcterms:modified xsi:type="dcterms:W3CDTF">2025-11-26T14:15:18Z</dcterms:modified>
</cp:coreProperties>
</file>