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04" b="83398" l="9961" r="90039">
                        <a14:foregroundMark x1="21973" y1="72949" x2="40039" y2="75195"/>
                        <a14:foregroundMark x1="42578" y1="74707" x2="28125" y2="77246"/>
                        <a14:foregroundMark x1="28125" y1="77246" x2="16504" y2="72852"/>
                        <a14:foregroundMark x1="16504" y1="72852" x2="12598" y2="60938"/>
                        <a14:foregroundMark x1="12598" y1="60938" x2="15039" y2="33496"/>
                        <a14:foregroundMark x1="15039" y1="33496" x2="28027" y2="25781"/>
                        <a14:foregroundMark x1="28027" y1="25781" x2="62012" y2="21582"/>
                        <a14:foregroundMark x1="62012" y1="21582" x2="69137" y2="23114"/>
                        <a14:foregroundMark x1="71856" y1="24219" x2="77734" y2="29492"/>
                        <a14:foregroundMark x1="83886" y1="41797" x2="86523" y2="47070"/>
                        <a14:foregroundMark x1="77734" y1="29492" x2="82726" y2="39477"/>
                        <a14:foregroundMark x1="86523" y1="47070" x2="87207" y2="56738"/>
                        <a14:foregroundMark x1="87207" y1="56738" x2="84863" y2="66895"/>
                        <a14:foregroundMark x1="84863" y1="66895" x2="72949" y2="76563"/>
                        <a14:foregroundMark x1="72949" y1="76563" x2="41797" y2="76172"/>
                        <a14:foregroundMark x1="30273" y1="24414" x2="48535" y2="22070"/>
                        <a14:foregroundMark x1="48535" y1="22070" x2="50586" y2="22070"/>
                        <a14:foregroundMark x1="21191" y1="25781" x2="23242" y2="29102"/>
                        <a14:foregroundMark x1="11426" y1="58301" x2="11426" y2="58301"/>
                        <a14:foregroundMark x1="11523" y1="68555" x2="11914" y2="69043"/>
                        <a14:foregroundMark x1="16602" y1="77051" x2="16602" y2="77051"/>
                        <a14:foregroundMark x1="12305" y1="72461" x2="11523" y2="70117"/>
                        <a14:foregroundMark x1="24023" y1="76758" x2="26758" y2="78223"/>
                        <a14:foregroundMark x1="16602" y1="76953" x2="15234" y2="74707"/>
                        <a14:foregroundMark x1="32324" y1="79590" x2="50586" y2="76172"/>
                        <a14:foregroundMark x1="46680" y1="73926" x2="31641" y2="74414"/>
                        <a14:foregroundMark x1="45117" y1="79004" x2="45703" y2="79004"/>
                        <a14:foregroundMark x1="33594" y1="82617" x2="33398" y2="81055"/>
                        <a14:foregroundMark x1="35449" y1="81641" x2="35449" y2="81641"/>
                        <a14:foregroundMark x1="34375" y1="82031" x2="37793" y2="80371"/>
                        <a14:foregroundMark x1="73535" y1="76465" x2="81738" y2="72363"/>
                        <a14:foregroundMark x1="81738" y1="72363" x2="87891" y2="63965"/>
                        <a14:foregroundMark x1="87891" y1="63965" x2="87695" y2="43750"/>
                        <a14:foregroundMark x1="84571" y1="38796" x2="80859" y2="32910"/>
                        <a14:foregroundMark x1="88086" y1="55273" x2="88379" y2="64746"/>
                        <a14:foregroundMark x1="88379" y1="64746" x2="86230" y2="67285"/>
                        <a14:foregroundMark x1="80176" y1="73926" x2="80176" y2="73926"/>
                        <a14:foregroundMark x1="77051" y1="77051" x2="80078" y2="75684"/>
                        <a14:foregroundMark x1="88965" y1="55762" x2="90039" y2="60156"/>
                        <a14:foregroundMark x1="76855" y1="26758" x2="74219" y2="23926"/>
                        <a14:foregroundMark x1="69434" y1="22070" x2="68555" y2="21875"/>
                        <a14:foregroundMark x1="60254" y1="20801" x2="33105" y2="23340"/>
                        <a14:foregroundMark x1="36719" y1="22363" x2="50000" y2="20898"/>
                        <a14:foregroundMark x1="56934" y1="19336" x2="56055" y2="19336"/>
                        <a14:foregroundMark x1="31055" y1="70801" x2="30273" y2="71875"/>
                        <a14:foregroundMark x1="12305" y1="56641" x2="13184" y2="60352"/>
                        <a14:foregroundMark x1="12500" y1="56250" x2="12695" y2="59082"/>
                        <a14:foregroundMark x1="12695" y1="59375" x2="10938" y2="59180"/>
                        <a14:foregroundMark x1="10254" y1="56348" x2="10254" y2="56348"/>
                        <a14:foregroundMark x1="10254" y1="56348" x2="10254" y2="56348"/>
                        <a14:foregroundMark x1="10254" y1="56348" x2="10254" y2="56348"/>
                        <a14:foregroundMark x1="12695" y1="43359" x2="12695" y2="43359"/>
                        <a14:foregroundMark x1="12695" y1="43359" x2="12695" y2="43359"/>
                        <a14:foregroundMark x1="12695" y1="43359" x2="12695" y2="43359"/>
                        <a14:foregroundMark x1="46875" y1="79590" x2="46875" y2="79590"/>
                        <a14:foregroundMark x1="46875" y1="79590" x2="46875" y2="79590"/>
                        <a14:foregroundMark x1="47656" y1="77539" x2="47656" y2="77539"/>
                        <a14:foregroundMark x1="47656" y1="77539" x2="47656" y2="77539"/>
                        <a14:foregroundMark x1="32129" y1="80566" x2="32129" y2="80566"/>
                        <a14:foregroundMark x1="32129" y1="80566" x2="32129" y2="80566"/>
                        <a14:foregroundMark x1="28613" y1="79004" x2="28613" y2="79004"/>
                        <a14:foregroundMark x1="28613" y1="79004" x2="28613" y2="79004"/>
                        <a14:foregroundMark x1="18555" y1="76758" x2="18555" y2="76758"/>
                        <a14:foregroundMark x1="18555" y1="76758" x2="18555" y2="76758"/>
                        <a14:backgroundMark x1="85742" y1="42773" x2="85547" y2="41016"/>
                        <a14:backgroundMark x1="84668" y1="40234" x2="83887" y2="41797"/>
                        <a14:backgroundMark x1="85449" y1="38965" x2="86816" y2="41602"/>
                        <a14:backgroundMark x1="84180" y1="39453" x2="85938" y2="39258"/>
                        <a14:backgroundMark x1="86719" y1="41602" x2="85449" y2="42480"/>
                        <a14:backgroundMark x1="70898" y1="24219" x2="70898" y2="24219"/>
                        <a14:backgroundMark x1="71484" y1="23145" x2="70898" y2="2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72" b="8172"/>
          <a:stretch/>
        </p:blipFill>
        <p:spPr>
          <a:xfrm>
            <a:off x="2305048" y="2243513"/>
            <a:ext cx="6095168" cy="50989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2035385" y="96520"/>
            <a:ext cx="6617550" cy="249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ат осенние кусты.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ат на дереве листы.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ит камы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И дождь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ит.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мы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ь,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а, в нору спе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ит.</a:t>
            </a:r>
            <a:endParaRPr lang="ru-RU" sz="2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0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0" y="2692400"/>
            <a:ext cx="3031965" cy="31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2025-11-26T11:12:23Z</dcterms:created>
  <dcterms:modified xsi:type="dcterms:W3CDTF">2025-11-26T13:59:04Z</dcterms:modified>
</cp:coreProperties>
</file>