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8AC5-BE84-776E-1190-BD2CC8FF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2409E-2AE3-8106-A89F-06CE8DC8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ACF64-B85F-5782-7448-47CBFAF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266E4-5DB1-17B9-28BF-B9CCB6F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8BD2F-7882-7F3E-707D-CD2F1591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A73B-5CF1-2F56-6DE0-1085D76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465D0-6215-E608-8E5E-B40FA715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F379-D836-436F-2D23-92DE65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A57B-B85D-00CA-9794-C469665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70EFD-529D-795C-2A52-54678DC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D8DF3-1E0D-2FFD-4018-EA7220C8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F40B8-9659-AD71-4F20-A880256D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34DB-69C1-7D5A-2216-5C43B313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3F8F-D3BA-2BC6-333F-1E37039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112A1-605E-33A7-AD9E-7A6346E4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B6B8-BC66-6285-E311-A61A1C9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74A0F-C357-3EC9-FA3D-9181F2C8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D21FA-28ED-81A3-6ECC-8D00147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E2BEC-64BC-5B86-E4FC-C28A36A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5E9B-813B-1871-F7A2-C533B31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D6D3-B847-0F45-809E-DBFE4FD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D0B47-20C4-F132-ECE8-A1A7FE76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2D27-C78D-8736-0C5B-449248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3A480-6F79-E4ED-9A90-D380A11E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CAB6-FC1D-0EAE-2628-D5DA2C1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6272-29B9-E72A-BC06-206C7D1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D212-33D8-0F3F-BB3F-90F9EBF5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AED8D-D7F2-C2CB-B021-CD1DE0BF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C99D0-2797-8795-3162-4EAE9FC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5E354-E13E-246F-A40D-3D5F1EE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C9A3-076B-134C-F565-C944AB1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D984E-199D-D3E6-6F7C-A86B7BB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749D5-5106-A57E-3A50-8C7FDB1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47A9D-4E8C-8A6C-620F-E8684DE4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AB8B4-B497-9550-5DAE-72F895028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C92DB-1345-6126-4E15-0256673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C7288-334A-EE60-3B9C-B4B71827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126F92-F6B3-A077-7B7D-51A61D0B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2F9B9-52AA-E47B-8EDD-78E1964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17C1D-7685-5768-4BD1-C91B039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07EEE-CE70-FB75-C585-C523C52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4C470A-CFF2-5645-24EB-4C14EC00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7F5DB-C2B1-7F20-AD33-EDFF9B83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63E6-8EAD-E98D-F308-A8269567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38FDF-1D3B-E7CE-9AA8-90B3D88E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F89ED-B6BA-329B-8174-E4D01D2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54B5-7740-541A-1E8F-6FAF94E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8973-FC66-FFA7-4088-61852115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3400-08F7-7CBC-87F7-4B35D6A5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BFBED-C0BE-78EF-7707-C5F4EE9B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62A5-0C8C-6A35-9113-8AD052D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FDAE4-4563-0439-ABEC-6989101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D1BA-2812-17BD-B510-E578564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28ABC7-E940-8CC2-0A3E-C4830D94E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B33DD-D164-A187-A625-86C65853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09F65-442F-0684-E6ED-D4E99E26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2DAF3-9169-7789-920C-28855AF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C9AA4-22F7-6EBD-203A-A43A8B8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3ED-B7C1-CD9C-9077-6343C296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FCD7-4A1B-2428-CE44-0B131F82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4194-FBB0-DD72-C6FB-FC3E4753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8319A-CEA4-81F9-AE8E-500F8F291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D759-273C-9071-9DA6-1E46BD59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3F2E1-F523-E0F1-4DA5-7F9ECBB3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058E-8DB4-AFD8-5ED5-E89F6B73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84766" l="9961" r="89844">
                        <a14:foregroundMark x1="35449" y1="27637" x2="41406" y2="31348"/>
                        <a14:foregroundMark x1="76172" y1="20410" x2="42285" y2="14844"/>
                        <a14:foregroundMark x1="80566" y1="84766" x2="26758" y2="8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72" b="8172"/>
          <a:stretch/>
        </p:blipFill>
        <p:spPr>
          <a:xfrm>
            <a:off x="2531082" y="2568784"/>
            <a:ext cx="5351837" cy="44770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EC9E6-F778-8C3F-A413-A2547C6CE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5" y="3141134"/>
            <a:ext cx="3539065" cy="353906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A6D447-31A5-D9C6-3AF2-D9911483FC44}"/>
              </a:ext>
            </a:extLst>
          </p:cNvPr>
          <p:cNvSpPr/>
          <p:nvPr/>
        </p:nvSpPr>
        <p:spPr>
          <a:xfrm>
            <a:off x="1595117" y="193040"/>
            <a:ext cx="7150949" cy="2499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на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ей избу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ке петух поёт,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 - нору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 избу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ку метёт,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 около око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тани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ки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ьёт,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Курочка на печке гор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ки скребёт.</a:t>
            </a:r>
            <a:endParaRPr lang="ru-RU" sz="28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2D9FB-BC03-EE5C-1E90-DC37A4609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75"/>
            <a:ext cx="1411413" cy="142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38C0-1248-432B-A5BE-A1065226C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0" y="2692400"/>
            <a:ext cx="3031965" cy="31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2025-11-26T11:12:23Z</dcterms:created>
  <dcterms:modified xsi:type="dcterms:W3CDTF">2025-11-26T13:46:16Z</dcterms:modified>
</cp:coreProperties>
</file>