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8AC5-BE84-776E-1190-BD2CC8FFB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2409E-2AE3-8106-A89F-06CE8DC8B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ACF64-B85F-5782-7448-47CBFAFF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266E4-5DB1-17B9-28BF-B9CCB6F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8BD2F-7882-7F3E-707D-CD2F1591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6A73B-5CF1-2F56-6DE0-1085D768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F465D0-6215-E608-8E5E-B40FA715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3F379-D836-436F-2D23-92DE6596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0A57B-B85D-00CA-9794-C4696656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70EFD-529D-795C-2A52-54678DCA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7D8DF3-1E0D-2FFD-4018-EA7220C86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9F40B8-9659-AD71-4F20-A880256D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234DB-69C1-7D5A-2216-5C43B313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13F8F-D3BA-2BC6-333F-1E370399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112A1-605E-33A7-AD9E-7A6346E4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B6B8-BC66-6285-E311-A61A1C96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74A0F-C357-3EC9-FA3D-9181F2C8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D21FA-28ED-81A3-6ECC-8D001477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E2BEC-64BC-5B86-E4FC-C28A36AB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55E9B-813B-1871-F7A2-C533B31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D6D3-B847-0F45-809E-DBFE4FD1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D0B47-20C4-F132-ECE8-A1A7FE76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72D27-C78D-8736-0C5B-449248B5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3A480-6F79-E4ED-9A90-D380A11E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CAB6-FC1D-0EAE-2628-D5DA2C10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E6272-29B9-E72A-BC06-206C7D17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3D212-33D8-0F3F-BB3F-90F9EBF54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AED8D-D7F2-C2CB-B021-CD1DE0BF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C99D0-2797-8795-3162-4EAE9FCC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5E354-E13E-246F-A40D-3D5F1EE8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0C9A3-076B-134C-F565-C944AB1F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7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D984E-199D-D3E6-6F7C-A86B7BB7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749D5-5106-A57E-3A50-8C7FDB15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47A9D-4E8C-8A6C-620F-E8684DE4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4AB8B4-B497-9550-5DAE-72F895028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AC92DB-1345-6126-4E15-025667332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1C7288-334A-EE60-3B9C-B4B71827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126F92-F6B3-A077-7B7D-51A61D0B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72F9B9-52AA-E47B-8EDD-78E1964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17C1D-7685-5768-4BD1-C91B039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07EEE-CE70-FB75-C585-C523C524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4C470A-CFF2-5645-24EB-4C14EC00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D7F5DB-C2B1-7F20-AD33-EDFF9B83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F263E6-8EAD-E98D-F308-A8269567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938FDF-1D3B-E7CE-9AA8-90B3D88E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F89ED-B6BA-329B-8174-E4D01D2A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654B5-7740-541A-1E8F-6FAF94E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48973-FC66-FFA7-4088-61852115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C3400-08F7-7CBC-87F7-4B35D6A5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BFBED-C0BE-78EF-7707-C5F4EE9B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862A5-0C8C-6A35-9113-8AD052D3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FDAE4-4563-0439-ABEC-6989101A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4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3D1BA-2812-17BD-B510-E5785648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28ABC7-E940-8CC2-0A3E-C4830D94E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B33DD-D164-A187-A625-86C65853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209F65-442F-0684-E6ED-D4E99E26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B2DAF3-9169-7789-920C-28855AF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C9AA4-22F7-6EBD-203A-A43A8B88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63ED-B7C1-CD9C-9077-6343C296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9FCD7-4A1B-2428-CE44-0B131F82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24194-FBB0-DD72-C6FB-FC3E47537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8319A-CEA4-81F9-AE8E-500F8F291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ED759-273C-9071-9DA6-1E46BD595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5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3F2E1-F523-E0F1-4DA5-7F9ECBB31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9058E-8DB4-AFD8-5ED5-E89F6B732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2" b="7072"/>
          <a:stretch>
            <a:fillRect/>
          </a:stretch>
        </p:blipFill>
        <p:spPr>
          <a:xfrm>
            <a:off x="2472276" y="2885440"/>
            <a:ext cx="4580463" cy="38318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EC9E6-F778-8C3F-A413-A2547C6CE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35" y="3141134"/>
            <a:ext cx="3539065" cy="353906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2A6D447-31A5-D9C6-3AF2-D9911483FC44}"/>
              </a:ext>
            </a:extLst>
          </p:cNvPr>
          <p:cNvSpPr/>
          <p:nvPr/>
        </p:nvSpPr>
        <p:spPr>
          <a:xfrm>
            <a:off x="1595118" y="193040"/>
            <a:ext cx="6451600" cy="2499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Пля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ут мы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ки-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алуни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ки,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Кто на ча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ке, кто на кры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ке.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е, ти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е, ти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е, мы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ки,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Не ме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айте спать брати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ке.</a:t>
            </a:r>
            <a:endParaRPr lang="ru-RU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32D9FB-BC03-EE5C-1E90-DC37A4609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75"/>
            <a:ext cx="1411413" cy="1428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F138C0-1248-432B-A5BE-A1065226C4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32" y="1285950"/>
            <a:ext cx="3031965" cy="31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2025-11-26T11:12:23Z</dcterms:created>
  <dcterms:modified xsi:type="dcterms:W3CDTF">2025-11-26T12:05:13Z</dcterms:modified>
</cp:coreProperties>
</file>