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" y="419100"/>
            <a:ext cx="8895081" cy="88950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1595118" y="193040"/>
            <a:ext cx="6451600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 речу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ки, вдоль опу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ки,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Мимо вспаханных полей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 ленивые лягу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гости к бабу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ке своей</a:t>
            </a:r>
            <a:r>
              <a:rPr lang="ru-RU" b="1" dirty="0"/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5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13" y="151201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2025-11-26T11:12:23Z</dcterms:created>
  <dcterms:modified xsi:type="dcterms:W3CDTF">2025-11-26T11:24:32Z</dcterms:modified>
</cp:coreProperties>
</file>