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3C6EE-F3BB-0B5B-0281-6043DEB73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E71A92-06E1-AD7F-40DF-6138BE293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DDB2B-6E41-2456-D591-3E78D548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A5D0C0-ACF4-3726-8BC0-9A08B898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4BA07-09E1-B540-30DA-52F362A3A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5B6E1-9366-C550-BAD8-02C7E3C3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A8F2C8-6DE2-1EE6-9099-51744AE11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EE2740-5AF5-1499-B432-FC6E0D30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5058AF-97C3-CFF1-BD75-E6DE04D9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0F357-A7DA-FBAB-24B1-EC7B007A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3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17E421-A1B4-9BA1-2D10-82D40413C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7BF818-3605-0C86-1D7A-C4E0E717D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A1B7EE-510B-5FC7-2D55-E89A2936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5BB334-0CA6-C5F6-4D76-E98870BE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FED20F-DBC9-FD37-51AC-DEE7DFCD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3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FA3A6-2CD0-0536-44CC-C56C2E3C8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389FFB-AF37-E747-7801-0833795B1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E9DF3-6A8B-C7AF-DE9E-EC11A1B4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9A4E-8DC6-5D77-1FDA-D5BE63AE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727CFE-3952-3499-A70F-4784DA4A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57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EBC1F-93F4-8534-BC14-E527AD5B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45C4C-62BA-D1B8-A7B4-E55D550FC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971C1-1254-7545-A727-82F014AA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663B01-C699-2FF6-E126-889C313E1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D6A7D5-3C07-6B0E-A7D7-8DFB4070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9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341FA-9EEE-1149-391C-02612AF5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4BE5E9-5F95-1684-5A0C-E2BA3E245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1F5F4-B288-2745-D087-C94456AB0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5BE8E9-FC24-27F4-DA7E-4EAD3D5D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44B876-BD11-1A23-63E2-B9B00597E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06CF0D-4ACE-1C39-603C-7CC0A813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8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C0C5A-43CD-06AB-4B10-3546E79E5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1C471E-6D56-34C1-2583-B25951B00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6B1C82-447D-30D5-9487-3F20762B3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8056E0-50C6-BA39-2641-8512026B8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B14A10-4A34-8294-FD24-2FACCB60C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FC70D3-5E30-148D-A011-E760B3629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8C26B6-18BF-7A58-9658-84EBBF034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CC833D-C043-7E41-3A44-EC7202FC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42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2AD95-2765-5CCA-3091-E8E38DA7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C1E0B1-D3D0-F37F-5D1F-F27E3F1C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B041DB-1C6A-9A1A-3775-6987E9FA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EB76EE-ED9C-7426-CEDD-02174B14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4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83674A-4CDA-FAEB-69C7-7C73B4E53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2D057AA-F8C7-3327-1E3E-39D988DC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ABABB8-3ABB-02A9-4CDE-12D84952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1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F92D6-52BA-DA0E-E190-AAE31DB9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2E87F-B259-EC2D-9E35-1C8CCB18D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A820DE-1E60-AA7F-B3C9-8D403BFF7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DA5E36-5AB4-7A89-BF97-7E6B4E51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8A9DD9-365C-277A-8B67-6AE28391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DCF00-6B6E-09BB-F1ED-7A56A74B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2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3807B-366E-1E53-4EB0-AFC8D599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83C7DC-D215-8B66-62DA-0F1C1042F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F01C5-2344-0ECA-EAFC-0D7F488F2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52FF78-2629-B4EF-BA3B-038231B8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B25B6-1DF5-416A-59AB-6D11978F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2CCA58-5B83-3A33-347F-2E182B32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4DF8F-2905-C53B-7E4C-15FE338F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C94FC8-7B43-C1B9-BFDF-A6B8EDCCE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EE279E-CB6B-5A70-B450-A5DB16C82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F3F27-9620-45F5-833C-BE197293231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D22A47-5AB2-748E-D8D1-93F6A94F1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5995BC-2657-2A71-02CB-51705A591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F0D57-3F38-4023-A5C5-9F9606C22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6F6DD2-81FD-B00E-8452-7B77567FF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017" y="-67733"/>
            <a:ext cx="12477749" cy="71301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95B741-1E57-A1B3-E6FC-5C70FF281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199" y="3556000"/>
            <a:ext cx="3166533" cy="31665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D8CF86-42EE-43B3-2BEE-54BF8398F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781" y="1371897"/>
            <a:ext cx="8864598" cy="5065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65391E-B533-FD01-E250-D7B20685E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081" y="2104242"/>
            <a:ext cx="1023354" cy="183283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FB0599-9FA0-7B4C-6505-8E5671FB85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4897" y="5258372"/>
            <a:ext cx="1197127" cy="119712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36B4AB0-2CCD-D1F2-8B0D-B8B2B79CB5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867" y="4875887"/>
            <a:ext cx="1402515" cy="14025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943B7EA-614B-4409-FECA-06F03144C8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209" y="4517517"/>
            <a:ext cx="1339419" cy="13394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E1A896B-57FC-5062-2ACE-7DA3B4227D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985" y="4280311"/>
            <a:ext cx="1046115" cy="10461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AD4869-A5C4-E4CD-864A-C550957B64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6221" y="3625728"/>
            <a:ext cx="1060688" cy="106068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DBBD37E-36B5-9911-CBF6-A966431544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8376" y="4103437"/>
            <a:ext cx="1339420" cy="133942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A91753A-C95E-C391-CAC5-7AE47BBD73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1231" y="1687865"/>
            <a:ext cx="1396234" cy="13962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4FDA6F-66B5-3489-9DDC-1F53037BB6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012"/>
            <a:ext cx="1015779" cy="92214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D12B22-1C28-7584-A798-F1DA6AD7C2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91" y="140905"/>
            <a:ext cx="3007599" cy="31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2025-11-26T10:02:15Z</dcterms:created>
  <dcterms:modified xsi:type="dcterms:W3CDTF">2025-11-26T10:56:32Z</dcterms:modified>
</cp:coreProperties>
</file>