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3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C6EE-F3BB-0B5B-0281-6043DEB73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71A92-06E1-AD7F-40DF-6138BE293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DDB2B-6E41-2456-D591-3E78D548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5D0C0-ACF4-3726-8BC0-9A08B89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BA07-09E1-B540-30DA-52F362A3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5B6E1-9366-C550-BAD8-02C7E3C3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8F2C8-6DE2-1EE6-9099-51744AE11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E2740-5AF5-1499-B432-FC6E0D30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058AF-97C3-CFF1-BD75-E6DE04D9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0F357-A7DA-FBAB-24B1-EC7B007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17E421-A1B4-9BA1-2D10-82D40413C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BF818-3605-0C86-1D7A-C4E0E717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1B7EE-510B-5FC7-2D55-E89A2936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BB334-0CA6-C5F6-4D76-E98870BE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ED20F-DBC9-FD37-51AC-DEE7DFCD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A3A6-2CD0-0536-44CC-C56C2E3C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89FFB-AF37-E747-7801-0833795B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9DF3-6A8B-C7AF-DE9E-EC11A1B4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9A4E-8DC6-5D77-1FDA-D5BE63AE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27CFE-3952-3499-A70F-4784DA4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7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EBC1F-93F4-8534-BC14-E527AD5B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45C4C-62BA-D1B8-A7B4-E55D550F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971C1-1254-7545-A727-82F014AA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63B01-C699-2FF6-E126-889C313E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6A7D5-3C07-6B0E-A7D7-8DFB4070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341FA-9EEE-1149-391C-02612AF5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BE5E9-5F95-1684-5A0C-E2BA3E245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1F5F4-B288-2745-D087-C94456AB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BE8E9-FC24-27F4-DA7E-4EAD3D5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4B876-BD11-1A23-63E2-B9B0059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6CF0D-4ACE-1C39-603C-7CC0A813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C0C5A-43CD-06AB-4B10-3546E79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C471E-6D56-34C1-2583-B25951B0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B1C82-447D-30D5-9487-3F20762B3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8056E0-50C6-BA39-2641-8512026B8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14A10-4A34-8294-FD24-2FACCB60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C70D3-5E30-148D-A011-E760B362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8C26B6-18BF-7A58-9658-84EBBF03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CC833D-C043-7E41-3A44-EC7202F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AD95-2765-5CCA-3091-E8E38DA7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C1E0B1-D3D0-F37F-5D1F-F27E3F1C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B041DB-1C6A-9A1A-3775-6987E9FA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EB76EE-ED9C-7426-CEDD-02174B14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83674A-4CDA-FAEB-69C7-7C73B4E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D057AA-F8C7-3327-1E3E-39D988DC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ABABB8-3ABB-02A9-4CDE-12D84952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1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F92D6-52BA-DA0E-E190-AAE31DB9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2E87F-B259-EC2D-9E35-1C8CCB18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820DE-1E60-AA7F-B3C9-8D403BFF7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A5E36-5AB4-7A89-BF97-7E6B4E51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A9DD9-365C-277A-8B67-6AE28391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DCF00-6B6E-09BB-F1ED-7A56A74B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3807B-366E-1E53-4EB0-AFC8D599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3C7DC-D215-8B66-62DA-0F1C1042F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F01C5-2344-0ECA-EAFC-0D7F488F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52FF78-2629-B4EF-BA3B-038231B8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B25B6-1DF5-416A-59AB-6D11978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CCA58-5B83-3A33-347F-2E182B32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4DF8F-2905-C53B-7E4C-15FE338F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94FC8-7B43-C1B9-BFDF-A6B8EDCC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E279E-CB6B-5A70-B450-A5DB16C8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22A47-5AB2-748E-D8D1-93F6A94F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995BC-2657-2A71-02CB-51705A59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F6DD2-81FD-B00E-8452-7B77567F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17" y="-67733"/>
            <a:ext cx="12477749" cy="7130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5B741-1E57-A1B3-E6FC-5C70FF28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9" y="3556000"/>
            <a:ext cx="3166533" cy="316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D8CF86-42EE-43B3-2BEE-54BF8398F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1" y="1371897"/>
            <a:ext cx="8864599" cy="5065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65391E-B533-FD01-E250-D7B20685E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6" y="1661131"/>
            <a:ext cx="1261532" cy="12615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FB0599-9FA0-7B4C-6505-8E5671FB8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93" y="4317226"/>
            <a:ext cx="1197127" cy="11971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6B4AB0-2CCD-D1F2-8B0D-B8B2B79CB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55" y="5081275"/>
            <a:ext cx="1197127" cy="11971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43B7EA-614B-4409-FECA-06F03144C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71" y="3283006"/>
            <a:ext cx="1443566" cy="14435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1A896B-57FC-5062-2ACE-7DA3B4227D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72" y="2922663"/>
            <a:ext cx="2729593" cy="27295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AD4869-A5C4-E4CD-864A-C550957B6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80" y="3068271"/>
            <a:ext cx="2729593" cy="27295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BBD37E-36B5-9911-CBF6-A966431544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58" y="4757009"/>
            <a:ext cx="1816859" cy="18168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91753A-C95E-C391-CAC5-7AE47BBD7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2026">
            <a:off x="5605685" y="2462574"/>
            <a:ext cx="952651" cy="9526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4FDA6F-66B5-3489-9DDC-1F53037BB6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12"/>
            <a:ext cx="1015779" cy="922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D12B22-1C28-7584-A798-F1DA6AD7C2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9" y="140906"/>
            <a:ext cx="3007599" cy="3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2025-11-26T10:02:15Z</dcterms:created>
  <dcterms:modified xsi:type="dcterms:W3CDTF">2025-11-26T10:14:06Z</dcterms:modified>
</cp:coreProperties>
</file>