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11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1BFD5-294B-4E60-A169-615A25A8DF7B}" type="datetimeFigureOut">
              <a:rPr lang="ru-RU" smtClean="0"/>
              <a:t>26.11.2025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9947E-0751-4725-99C1-3210EA49CE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56091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1BFD5-294B-4E60-A169-615A25A8DF7B}" type="datetimeFigureOut">
              <a:rPr lang="ru-RU" smtClean="0"/>
              <a:t>26.11.2025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9947E-0751-4725-99C1-3210EA49CE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16796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1BFD5-294B-4E60-A169-615A25A8DF7B}" type="datetimeFigureOut">
              <a:rPr lang="ru-RU" smtClean="0"/>
              <a:t>26.11.2025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9947E-0751-4725-99C1-3210EA49CE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1567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1BFD5-294B-4E60-A169-615A25A8DF7B}" type="datetimeFigureOut">
              <a:rPr lang="ru-RU" smtClean="0"/>
              <a:t>26.11.2025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9947E-0751-4725-99C1-3210EA49CE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81066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1BFD5-294B-4E60-A169-615A25A8DF7B}" type="datetimeFigureOut">
              <a:rPr lang="ru-RU" smtClean="0"/>
              <a:t>26.11.2025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9947E-0751-4725-99C1-3210EA49CE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66203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1BFD5-294B-4E60-A169-615A25A8DF7B}" type="datetimeFigureOut">
              <a:rPr lang="ru-RU" smtClean="0"/>
              <a:t>26.11.2025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9947E-0751-4725-99C1-3210EA49CE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92444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1BFD5-294B-4E60-A169-615A25A8DF7B}" type="datetimeFigureOut">
              <a:rPr lang="ru-RU" smtClean="0"/>
              <a:t>26.11.2025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9947E-0751-4725-99C1-3210EA49CE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05438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1BFD5-294B-4E60-A169-615A25A8DF7B}" type="datetimeFigureOut">
              <a:rPr lang="ru-RU" smtClean="0"/>
              <a:t>26.11.2025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9947E-0751-4725-99C1-3210EA49CE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15631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1BFD5-294B-4E60-A169-615A25A8DF7B}" type="datetimeFigureOut">
              <a:rPr lang="ru-RU" smtClean="0"/>
              <a:t>26.11.2025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9947E-0751-4725-99C1-3210EA49CE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58709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1BFD5-294B-4E60-A169-615A25A8DF7B}" type="datetimeFigureOut">
              <a:rPr lang="ru-RU" smtClean="0"/>
              <a:t>26.11.2025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9947E-0751-4725-99C1-3210EA49CE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49241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1BFD5-294B-4E60-A169-615A25A8DF7B}" type="datetimeFigureOut">
              <a:rPr lang="ru-RU" smtClean="0"/>
              <a:t>26.11.2025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9947E-0751-4725-99C1-3210EA49CE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55296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F1BFD5-294B-4E60-A169-615A25A8DF7B}" type="datetimeFigureOut">
              <a:rPr lang="ru-RU" smtClean="0"/>
              <a:t>26.11.2025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19947E-0751-4725-99C1-3210EA49CE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6644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3092"/>
            <a:ext cx="12192000" cy="6981092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0334" y="2977833"/>
            <a:ext cx="3428158" cy="3428158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57" y="5908989"/>
            <a:ext cx="836711" cy="724048"/>
          </a:xfrm>
          <a:prstGeom prst="rect">
            <a:avLst/>
          </a:prstGeom>
        </p:spPr>
      </p:pic>
      <p:grpSp>
        <p:nvGrpSpPr>
          <p:cNvPr id="12" name="Группа 11"/>
          <p:cNvGrpSpPr/>
          <p:nvPr/>
        </p:nvGrpSpPr>
        <p:grpSpPr>
          <a:xfrm>
            <a:off x="1086208" y="563493"/>
            <a:ext cx="7397365" cy="6267048"/>
            <a:chOff x="1028699" y="465991"/>
            <a:chExt cx="7397365" cy="6267048"/>
          </a:xfrm>
        </p:grpSpPr>
        <p:sp>
          <p:nvSpPr>
            <p:cNvPr id="6" name="Скругленный прямоугольник 5"/>
            <p:cNvSpPr/>
            <p:nvPr/>
          </p:nvSpPr>
          <p:spPr>
            <a:xfrm>
              <a:off x="1028699" y="465991"/>
              <a:ext cx="7380000" cy="5940000"/>
            </a:xfrm>
            <a:prstGeom prst="roundRect">
              <a:avLst>
                <a:gd name="adj" fmla="val 4787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dirty="0"/>
                <a:t>Наступила долгожданная зима. С самого утра шел пушистый белый снег. Миша и Оля, прижавшись к теплому окну, с восторгом наблюдали, как снежинки кружатся в воздухе и укрывают землю, деревья и крыши домов пуховым одеялом.</a:t>
              </a:r>
            </a:p>
          </p:txBody>
        </p:sp>
        <p:grpSp>
          <p:nvGrpSpPr>
            <p:cNvPr id="10" name="Группа 9"/>
            <p:cNvGrpSpPr/>
            <p:nvPr/>
          </p:nvGrpSpPr>
          <p:grpSpPr>
            <a:xfrm>
              <a:off x="1057371" y="539591"/>
              <a:ext cx="7368693" cy="6193448"/>
              <a:chOff x="1057371" y="501612"/>
              <a:chExt cx="7368693" cy="6193448"/>
            </a:xfrm>
          </p:grpSpPr>
          <p:pic>
            <p:nvPicPr>
              <p:cNvPr id="8" name="Рисунок 7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22571" y="501612"/>
                <a:ext cx="2399999" cy="3600000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  <p:sp>
            <p:nvSpPr>
              <p:cNvPr id="9" name="Прямоугольник 8"/>
              <p:cNvSpPr/>
              <p:nvPr/>
            </p:nvSpPr>
            <p:spPr>
              <a:xfrm>
                <a:off x="1057371" y="4037922"/>
                <a:ext cx="7368693" cy="265713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Aft>
                    <a:spcPts val="800"/>
                  </a:spcAft>
                </a:pPr>
                <a:r>
                  <a:rPr lang="ru-RU" sz="2400" dirty="0" smtClean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</a:t>
                </a:r>
                <a:r>
                  <a:rPr lang="ru-RU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Настала </a:t>
                </a:r>
                <a:r>
                  <a:rPr lang="ru-RU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довгоочікувана</a:t>
                </a:r>
                <a:r>
                  <a:rPr lang="ru-RU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зима. З самого ранку </a:t>
                </a:r>
                <a:r>
                  <a:rPr lang="ru-RU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йшов</a:t>
                </a:r>
                <a:r>
                  <a:rPr lang="ru-RU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ru-RU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пухнастий</a:t>
                </a:r>
                <a:r>
                  <a:rPr lang="ru-RU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ru-RU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білий</a:t>
                </a:r>
                <a:r>
                  <a:rPr lang="ru-RU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ru-RU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сніг</a:t>
                </a:r>
                <a:r>
                  <a:rPr lang="ru-RU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ru-RU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Мишко</a:t>
                </a:r>
                <a:r>
                  <a:rPr lang="ru-RU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та Оля, притулившись до теплого </a:t>
                </a:r>
                <a:r>
                  <a:rPr lang="ru-RU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вікна</a:t>
                </a:r>
                <a:r>
                  <a:rPr lang="ru-RU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ru-RU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із</a:t>
                </a:r>
                <a:r>
                  <a:rPr lang="ru-RU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ru-RU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захопленням</a:t>
                </a:r>
                <a:r>
                  <a:rPr lang="ru-RU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ru-RU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спостерігали</a:t>
                </a:r>
                <a:r>
                  <a:rPr lang="ru-RU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, як </a:t>
                </a:r>
                <a:r>
                  <a:rPr lang="ru-RU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сніжинки</a:t>
                </a:r>
                <a:r>
                  <a:rPr lang="ru-RU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ru-RU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кружляють</a:t>
                </a:r>
                <a:r>
                  <a:rPr lang="ru-RU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у </a:t>
                </a:r>
                <a:r>
                  <a:rPr lang="ru-RU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повітрі</a:t>
                </a:r>
                <a:r>
                  <a:rPr lang="ru-RU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та </a:t>
                </a:r>
                <a:r>
                  <a:rPr lang="ru-RU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вкривають</a:t>
                </a:r>
                <a:r>
                  <a:rPr lang="ru-RU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землю, дерева та </a:t>
                </a:r>
                <a:r>
                  <a:rPr lang="ru-RU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дахи</a:t>
                </a:r>
                <a:r>
                  <a:rPr lang="ru-RU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ru-RU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будинків</a:t>
                </a:r>
                <a:r>
                  <a:rPr lang="ru-RU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пуховою </a:t>
                </a:r>
                <a:r>
                  <a:rPr lang="ru-RU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ковдрою</a:t>
                </a:r>
                <a:r>
                  <a:rPr lang="ru-RU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>
                  <a:spcAft>
                    <a:spcPts val="800"/>
                  </a:spcAft>
                </a:pPr>
                <a:endParaRPr lang="ru-RU" sz="16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20" name="Группа 19"/>
          <p:cNvGrpSpPr/>
          <p:nvPr/>
        </p:nvGrpSpPr>
        <p:grpSpPr>
          <a:xfrm>
            <a:off x="1079008" y="563493"/>
            <a:ext cx="7380000" cy="5940000"/>
            <a:chOff x="1028697" y="465991"/>
            <a:chExt cx="7380000" cy="5832000"/>
          </a:xfrm>
        </p:grpSpPr>
        <p:sp>
          <p:nvSpPr>
            <p:cNvPr id="17" name="Скругленный прямоугольник 16"/>
            <p:cNvSpPr/>
            <p:nvPr/>
          </p:nvSpPr>
          <p:spPr>
            <a:xfrm>
              <a:off x="1028697" y="465991"/>
              <a:ext cx="7380000" cy="5832000"/>
            </a:xfrm>
            <a:prstGeom prst="roundRect">
              <a:avLst>
                <a:gd name="adj" fmla="val 4787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dirty="0"/>
                <a:t>Наступила долгожданная зима. С самого утра шел пушистый белый снег. Миша и Оля, прижавшись к теплому окну, с восторгом наблюдали, как снежинки кружатся в воздухе и укрывают землю, деревья и крыши домов пуховым одеялом.</a:t>
              </a:r>
            </a:p>
          </p:txBody>
        </p:sp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30768" y="595990"/>
              <a:ext cx="3670967" cy="3670967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19" name="Прямоугольник 18"/>
            <p:cNvSpPr/>
            <p:nvPr/>
          </p:nvSpPr>
          <p:spPr>
            <a:xfrm>
              <a:off x="1085847" y="4244055"/>
              <a:ext cx="6954716" cy="190373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Діти</a:t>
              </a:r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 не могли </a:t>
              </a:r>
              <a:r>
                <a:rPr lang="ru-RU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дочекатися</a:t>
              </a:r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, коли </a:t>
              </a:r>
              <a:r>
                <a:rPr lang="ru-RU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підуть</a:t>
              </a:r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 на </a:t>
              </a:r>
              <a:r>
                <a:rPr lang="ru-RU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вулицю</a:t>
              </a:r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. Вони </a:t>
              </a:r>
              <a:r>
                <a:rPr lang="ru-RU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швидко</a:t>
              </a:r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натягнули</a:t>
              </a:r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теплі</a:t>
              </a:r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 куртки, </a:t>
              </a:r>
              <a:r>
                <a:rPr lang="ru-RU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штани</a:t>
              </a:r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ru-RU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рукавиці</a:t>
              </a:r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 та шапки. Батьки </a:t>
              </a:r>
              <a:r>
                <a:rPr lang="ru-RU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допомогли</a:t>
              </a:r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їм</a:t>
              </a:r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зав'язати</a:t>
              </a:r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шарфи</a:t>
              </a:r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 та </a:t>
              </a:r>
              <a:r>
                <a:rPr lang="ru-RU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взу</a:t>
              </a:r>
              <a:r>
                <a:rPr lang="uk-UA" sz="2400" dirty="0">
                  <a:latin typeface="Arial" panose="020B0604020202020204" pitchFamily="34" charset="0"/>
                  <a:cs typeface="Arial" panose="020B0604020202020204" pitchFamily="34" charset="0"/>
                </a:rPr>
                <a:t>л</a:t>
              </a:r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и </a:t>
              </a:r>
              <a:r>
                <a:rPr lang="uk-UA" sz="2400" dirty="0">
                  <a:latin typeface="Arial" panose="020B0604020202020204" pitchFamily="34" charset="0"/>
                  <a:cs typeface="Arial" panose="020B0604020202020204" pitchFamily="34" charset="0"/>
                </a:rPr>
                <a:t>чоботи</a:t>
              </a:r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ru-RU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Щасливі</a:t>
              </a:r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 та тепло </a:t>
              </a:r>
              <a:r>
                <a:rPr lang="ru-RU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одягнені</a:t>
              </a:r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ru-RU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діти</a:t>
              </a:r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вибігли</a:t>
              </a:r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 з дому.</a:t>
              </a:r>
            </a:p>
          </p:txBody>
        </p:sp>
      </p:grpSp>
      <p:grpSp>
        <p:nvGrpSpPr>
          <p:cNvPr id="23" name="Группа 22"/>
          <p:cNvGrpSpPr/>
          <p:nvPr/>
        </p:nvGrpSpPr>
        <p:grpSpPr>
          <a:xfrm>
            <a:off x="1070256" y="555103"/>
            <a:ext cx="7380000" cy="5940001"/>
            <a:chOff x="1028696" y="465991"/>
            <a:chExt cx="7069015" cy="5802923"/>
          </a:xfrm>
        </p:grpSpPr>
        <p:sp>
          <p:nvSpPr>
            <p:cNvPr id="16" name="Скругленный прямоугольник 15"/>
            <p:cNvSpPr/>
            <p:nvPr/>
          </p:nvSpPr>
          <p:spPr>
            <a:xfrm>
              <a:off x="1028696" y="465991"/>
              <a:ext cx="7069015" cy="5802923"/>
            </a:xfrm>
            <a:prstGeom prst="roundRect">
              <a:avLst>
                <a:gd name="adj" fmla="val 4787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dirty="0"/>
                <a:t>Наступила долгожданная зима. С самого утра шел пушистый белый снег. Миша и Оля, прижавшись к теплому окну, с восторгом наблюдали, как снежинки кружатся в воздухе и укрывают землю, деревья и крыши домов пуховым одеялом.</a:t>
              </a:r>
            </a:p>
          </p:txBody>
        </p:sp>
        <p:pic>
          <p:nvPicPr>
            <p:cNvPr id="21" name="Рисунок 2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5139" y="539590"/>
              <a:ext cx="2316131" cy="3474197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22" name="Прямоугольник 21"/>
            <p:cNvSpPr/>
            <p:nvPr/>
          </p:nvSpPr>
          <p:spPr>
            <a:xfrm>
              <a:off x="1094055" y="3960590"/>
              <a:ext cx="6946508" cy="225505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800"/>
                </a:spcAft>
              </a:pPr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На </a:t>
              </a:r>
              <a:r>
                <a:rPr lang="ru-RU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подвір'ї</a:t>
              </a:r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вже</a:t>
              </a:r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зібралися</a:t>
              </a:r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інші</a:t>
              </a:r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uk-UA" sz="2400" dirty="0">
                  <a:latin typeface="Arial" panose="020B0604020202020204" pitchFamily="34" charset="0"/>
                  <a:cs typeface="Arial" panose="020B0604020202020204" pitchFamily="34" charset="0"/>
                </a:rPr>
                <a:t>діти</a:t>
              </a:r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ru-RU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Усі</a:t>
              </a:r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 разом вони почали </a:t>
              </a:r>
              <a:r>
                <a:rPr lang="ru-RU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ліпити</a:t>
              </a:r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величезного</a:t>
              </a:r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сніговика</a:t>
              </a:r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ru-RU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Діти</a:t>
              </a:r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 скатали три </a:t>
              </a:r>
              <a:r>
                <a:rPr lang="ru-RU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великі</a:t>
              </a:r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снігові</a:t>
              </a:r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 грудки, поставили </a:t>
              </a:r>
              <a:r>
                <a:rPr lang="ru-RU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їх</a:t>
              </a:r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 один на одного. </a:t>
              </a:r>
              <a:r>
                <a:rPr lang="ru-RU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Замість</a:t>
              </a:r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 очей </a:t>
              </a:r>
              <a:r>
                <a:rPr lang="ru-RU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використовували</a:t>
              </a:r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вугілля</a:t>
              </a:r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ru-RU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замість</a:t>
              </a:r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 носа — </a:t>
              </a:r>
              <a:r>
                <a:rPr lang="ru-RU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моркву</a:t>
              </a:r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, а на голову </a:t>
              </a:r>
              <a:r>
                <a:rPr lang="ru-RU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вдягли</a:t>
              </a:r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старе</a:t>
              </a:r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відро</a:t>
              </a:r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ru-RU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Сніговик</a:t>
              </a:r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вийшов</a:t>
              </a:r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 на славу</a:t>
              </a:r>
              <a:r>
                <a:rPr lang="ru-RU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  <a:endParaRPr lang="ru-RU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2" name="Группа 31"/>
          <p:cNvGrpSpPr/>
          <p:nvPr/>
        </p:nvGrpSpPr>
        <p:grpSpPr>
          <a:xfrm>
            <a:off x="1076689" y="530248"/>
            <a:ext cx="7450296" cy="5976000"/>
            <a:chOff x="1028696" y="474969"/>
            <a:chExt cx="7136349" cy="5802923"/>
          </a:xfrm>
        </p:grpSpPr>
        <p:sp>
          <p:nvSpPr>
            <p:cNvPr id="15" name="Скругленный прямоугольник 14"/>
            <p:cNvSpPr/>
            <p:nvPr/>
          </p:nvSpPr>
          <p:spPr>
            <a:xfrm>
              <a:off x="1028696" y="474969"/>
              <a:ext cx="7069015" cy="5802923"/>
            </a:xfrm>
            <a:prstGeom prst="roundRect">
              <a:avLst>
                <a:gd name="adj" fmla="val 4787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dirty="0"/>
                <a:t>Наступила долгожданная зима. С самого утра шел пушистый белый снег. Миша и Оля, прижавшись к теплому окну, с восторгом наблюдали, как снежинки кружатся в воздухе и укрывают землю, деревья и крыши домов пуховым одеялом.</a:t>
              </a:r>
            </a:p>
          </p:txBody>
        </p:sp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15327" y="559656"/>
              <a:ext cx="2495756" cy="3743634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25" name="Прямоугольник 24"/>
            <p:cNvSpPr/>
            <p:nvPr/>
          </p:nvSpPr>
          <p:spPr>
            <a:xfrm>
              <a:off x="1064809" y="4375769"/>
              <a:ext cx="7100236" cy="188283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800"/>
                </a:spcAft>
              </a:pPr>
              <a:r>
                <a:rPr lang="ru-RU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Неподалік</a:t>
              </a:r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була</a:t>
              </a:r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висока</a:t>
              </a:r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крижана</a:t>
              </a:r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гірка</a:t>
              </a:r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ru-RU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Мишко</a:t>
              </a:r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 та Оля взяли </a:t>
              </a:r>
              <a:r>
                <a:rPr lang="ru-RU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санчата</a:t>
              </a:r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 і по </a:t>
              </a:r>
              <a:r>
                <a:rPr lang="ru-RU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черзі</a:t>
              </a:r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скотилися</a:t>
              </a:r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 з </a:t>
              </a:r>
              <a:r>
                <a:rPr lang="ru-RU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вершини</a:t>
              </a:r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. Веселий </a:t>
              </a:r>
              <a:r>
                <a:rPr lang="ru-RU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сміх</a:t>
              </a:r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розносився</a:t>
              </a:r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 по </a:t>
              </a:r>
              <a:r>
                <a:rPr lang="ru-RU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засніженому</a:t>
              </a:r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дворі</a:t>
              </a:r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ru-RU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Катання</a:t>
              </a:r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 з </a:t>
              </a:r>
              <a:r>
                <a:rPr lang="ru-RU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гірки</a:t>
              </a:r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 - </a:t>
              </a:r>
              <a:r>
                <a:rPr lang="ru-RU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це</a:t>
              </a:r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улюблена</a:t>
              </a:r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зимова</a:t>
              </a:r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гра</a:t>
              </a:r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всіх</a:t>
              </a:r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дітей</a:t>
              </a:r>
              <a:r>
                <a:rPr lang="ru-RU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ru-RU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9" name="Группа 28"/>
          <p:cNvGrpSpPr/>
          <p:nvPr/>
        </p:nvGrpSpPr>
        <p:grpSpPr>
          <a:xfrm>
            <a:off x="1081442" y="535883"/>
            <a:ext cx="7416000" cy="5976000"/>
            <a:chOff x="1028698" y="465992"/>
            <a:chExt cx="7103550" cy="5802923"/>
          </a:xfrm>
        </p:grpSpPr>
        <p:sp>
          <p:nvSpPr>
            <p:cNvPr id="14" name="Скругленный прямоугольник 13"/>
            <p:cNvSpPr/>
            <p:nvPr/>
          </p:nvSpPr>
          <p:spPr>
            <a:xfrm>
              <a:off x="1028698" y="465992"/>
              <a:ext cx="7069015" cy="5802923"/>
            </a:xfrm>
            <a:prstGeom prst="roundRect">
              <a:avLst>
                <a:gd name="adj" fmla="val 4787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dirty="0"/>
                <a:t>Наступила долгожданная зима. С самого утра шел пушистый белый снег. Миша и Оля, прижавшись к теплому окну, с восторгом наблюдали, как снежинки кружатся в воздухе и укрывают землю, деревья и крыши домов пуховым одеялом.</a:t>
              </a:r>
            </a:p>
          </p:txBody>
        </p:sp>
        <p:pic>
          <p:nvPicPr>
            <p:cNvPr id="27" name="Рисунок 2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3606" y="557912"/>
              <a:ext cx="2486051" cy="3729077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28" name="Прямоугольник 27"/>
            <p:cNvSpPr/>
            <p:nvPr/>
          </p:nvSpPr>
          <p:spPr>
            <a:xfrm>
              <a:off x="1071442" y="4244055"/>
              <a:ext cx="7060806" cy="188283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Коли почало </a:t>
              </a:r>
              <a:r>
                <a:rPr lang="ru-RU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темніти</a:t>
              </a:r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, а </a:t>
              </a:r>
              <a:r>
                <a:rPr lang="ru-RU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щоки</a:t>
              </a:r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 й носи </a:t>
              </a:r>
              <a:r>
                <a:rPr lang="ru-RU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почервоніли</a:t>
              </a:r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від</a:t>
              </a:r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 морозу, </a:t>
              </a:r>
              <a:r>
                <a:rPr lang="ru-RU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задоволені</a:t>
              </a:r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 і </a:t>
              </a:r>
              <a:r>
                <a:rPr lang="ru-RU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трохи</a:t>
              </a:r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втомлені</a:t>
              </a:r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uk-UA" sz="2400" dirty="0">
                  <a:latin typeface="Arial" panose="020B0604020202020204" pitchFamily="34" charset="0"/>
                  <a:cs typeface="Arial" panose="020B0604020202020204" pitchFamily="34" charset="0"/>
                </a:rPr>
                <a:t>діти</a:t>
              </a:r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вирушили</a:t>
              </a:r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додому</a:t>
              </a:r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. День </a:t>
              </a:r>
              <a:r>
                <a:rPr lang="ru-RU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вийшов</a:t>
              </a:r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чудовим</a:t>
              </a:r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ru-RU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Вдома</a:t>
              </a:r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 на них </a:t>
              </a:r>
              <a:r>
                <a:rPr lang="ru-RU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чекав</a:t>
              </a:r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гарячий</a:t>
              </a:r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 чай з </a:t>
              </a:r>
              <a:r>
                <a:rPr lang="ru-RU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малиновим</a:t>
              </a:r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варенням</a:t>
              </a:r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 і </a:t>
              </a:r>
              <a:r>
                <a:rPr lang="ru-RU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затишний</a:t>
              </a:r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вечір</a:t>
              </a:r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sp>
        <p:nvSpPr>
          <p:cNvPr id="13" name="Скругленный прямоугольник 12"/>
          <p:cNvSpPr/>
          <p:nvPr/>
        </p:nvSpPr>
        <p:spPr>
          <a:xfrm>
            <a:off x="1083624" y="543978"/>
            <a:ext cx="7380000" cy="5976000"/>
          </a:xfrm>
          <a:prstGeom prst="roundRect">
            <a:avLst>
              <a:gd name="adj" fmla="val 4787"/>
            </a:avLst>
          </a:prstGeom>
          <a:solidFill>
            <a:schemeClr val="bg1"/>
          </a:solidFill>
          <a:ln w="57150">
            <a:solidFill>
              <a:schemeClr val="bg1">
                <a:lumMod val="95000"/>
              </a:schemeClr>
            </a:solidFill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/>
              <a:t>Наступила долгожданная зима. С самого утра шел пушистый белый снег. Миша и Оля, прижавшись к теплому окну, с восторгом наблюдали, как снежинки кружатся в воздухе и укрывают землю, деревья и крыши домов пуховым одеялом.</a:t>
            </a:r>
          </a:p>
        </p:txBody>
      </p:sp>
      <p:pic>
        <p:nvPicPr>
          <p:cNvPr id="34" name="Рисунок 3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8697" y="625252"/>
            <a:ext cx="2700000" cy="27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8280" y="622999"/>
            <a:ext cx="1800000" cy="27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7" name="Рисунок 36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15" t="13200" r="15043" b="12267"/>
          <a:stretch/>
        </p:blipFill>
        <p:spPr>
          <a:xfrm>
            <a:off x="3432714" y="3451865"/>
            <a:ext cx="2571967" cy="2898648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8280" y="3617014"/>
            <a:ext cx="1800000" cy="27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392" y="3571013"/>
            <a:ext cx="1800000" cy="27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90" y="617461"/>
            <a:ext cx="1799999" cy="27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542686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454</Words>
  <Application>Microsoft Office PowerPoint</Application>
  <PresentationFormat>Широкоэкранный</PresentationFormat>
  <Paragraphs>11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5</cp:revision>
  <dcterms:created xsi:type="dcterms:W3CDTF">2025-11-25T14:28:40Z</dcterms:created>
  <dcterms:modified xsi:type="dcterms:W3CDTF">2025-11-26T07:26:08Z</dcterms:modified>
</cp:coreProperties>
</file>