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FA55C-7815-6C43-F811-FD14EC18B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5A11CB-7069-A247-E318-5094D4212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1A3A7-3621-06C8-E4CC-59BE1263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549E4-B9C9-BC97-2AA5-AB73EAE1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DBF986-B82C-6F0A-3BE7-0C35F356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2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79777-E5AC-6EEB-7678-D89C9CF0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FD66F5-FAB0-309B-3E09-2A45F3407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8FF59-89CD-4B73-01D8-0A32D5F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2E808-56D1-00E4-9590-A34E7AC4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F1CF6-6E02-489C-9FAD-1E4A79DA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1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2B8E19-00E4-280F-8058-C36A195BE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E3F4E4-36AA-89CF-EA42-082C37EA1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4940A-E376-363F-1445-C2ED0053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4E13F3-52EB-9E54-8080-9194E0C9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4E6F6-E76F-29C2-0BAD-2569A884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7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ED465-D6DC-D390-919A-C75533FB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5E63B-3B61-F097-3A02-3797CB79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36B90A-A363-34DB-684B-767C1FEF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14698-25AE-6CF8-4F3B-90A78F26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91A75-BFD7-8399-7887-85A46F1A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9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BBC69-D54E-2809-4636-4EB803E8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F99C4-AF48-2586-5BF3-EBAA173C3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54D75B-94BB-0FDC-E5BD-96BB8C0A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251C0-9777-5397-027A-F84A73DC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49F0B-81F3-4E34-D985-1D8C5ED9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E79B5-6F26-87EF-5B9C-64E122B9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3F468-A037-3043-20A0-27BC35F82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0BBDD1-7265-7897-E1F4-72CE8D7E5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293B14-BB0E-A25F-9E80-D779EB51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8A5CAC-8AB8-8EA6-1D39-AED9263A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C74566-D490-D521-F24E-0E8B9CC2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3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7D60B-2774-85F6-35D4-2CD6BD3A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BBF7B5-B2C2-4C79-F7DC-AB69EA4B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69C2DA-55C9-1F25-B370-AF75E403A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C45565-5D4A-74D5-5068-5B2D6A50B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A544C8-FE3B-ECF4-7414-D87CFE3C9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A320E6-F1A7-75DD-0C5F-B66A6CC8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F2AF42-E99B-873E-D864-053FB11C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704046-F51E-7059-9E70-A9BE4292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2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D13AF-8856-152D-DDF9-006CF4B5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C907F6-2547-903C-1955-270D78C7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5C75FB-776C-6677-7C34-14B23923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EE0A26-F56A-E1B6-8828-BAE69FFD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5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C41CF6-3D05-51FD-DE45-0C85BA7D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30749D-85A5-3F6A-3166-741DCD44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2BE438-D5DB-653A-A9A5-79056E30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9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E786E-85EB-5CAF-C0C8-73ACCE8C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7DB2A-E1AE-858F-781C-33C0B9E6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D0F79D-0B5F-E36D-8661-D92CCC10A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975EA-B0FD-A4A2-2266-BE281C95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E5E76C-5905-0218-8A63-3B96DFF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38CB8F-F7BC-9F24-63ED-BE063B2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7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565F1-031B-8761-77A3-C82286FA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EA5386-9CA2-5DCB-CBF4-FF79DFFAA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720D99-C5EB-CBC8-A7C9-35C0E26A6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84014-2A64-1528-BB16-7A1A0656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04720-A39D-69C9-7C91-B090B451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7C902-0170-EE8D-6C35-EEEAA710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2FE0F-2836-CACE-9D02-00F3ED4F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4C3427-9085-B2A4-58F7-D2055BBF8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DF1A1F-EAC6-0A07-D2B2-18997F1CF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D6A3E-706B-4E47-B5F6-5ED22120288D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AC15D-4CFE-6567-FD31-F797A8A40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4ECB8-312C-5F8D-028F-1B39F41C2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B5713-45F1-4283-8FF5-ECB4AAEE3E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4CA94E-F3DB-66DD-8BFA-B09CFA9C4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2"/>
          <a:stretch>
            <a:fillRect/>
          </a:stretch>
        </p:blipFill>
        <p:spPr>
          <a:xfrm>
            <a:off x="0" y="-84666"/>
            <a:ext cx="12302067" cy="7111999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21E1610-0DB3-16F0-202B-943E781395C2}"/>
              </a:ext>
            </a:extLst>
          </p:cNvPr>
          <p:cNvSpPr/>
          <p:nvPr/>
        </p:nvSpPr>
        <p:spPr>
          <a:xfrm>
            <a:off x="1395577" y="3837643"/>
            <a:ext cx="7662334" cy="28594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A986CD-8036-1205-9830-E2AAFC58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" y="1796055"/>
            <a:ext cx="1608666" cy="16086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DC3F9F-1490-381B-7669-975015540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71" y="-101531"/>
            <a:ext cx="1608666" cy="16086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3CC5EC-69E5-ABD8-DBA1-971BC4A8E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77" y="-63498"/>
            <a:ext cx="1902174" cy="14266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9D8C7B-FDC4-D49B-888B-E2E095938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92" y="61385"/>
            <a:ext cx="1301748" cy="13017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DACB291-FB8C-AAA7-2BD4-1B0DEA8D2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45" y="61385"/>
            <a:ext cx="1205783" cy="12170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651A6B-7BEE-0A18-4A6F-FCAED292C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" y="160936"/>
            <a:ext cx="1560573" cy="15605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46B2EE-A73C-43E7-1ED6-BFBF03BABA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77" y="1923651"/>
            <a:ext cx="1149223" cy="11492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C88B17-53D2-0D87-F8FB-B96696829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34" y="1568381"/>
            <a:ext cx="1624078" cy="16240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F90520A-1A85-19E5-EA79-35D3B4E7B8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3101" y="1670051"/>
            <a:ext cx="1560573" cy="15605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82394B-A8A9-9AD2-EE28-BB5F7A1349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31" y="3471333"/>
            <a:ext cx="3208867" cy="32088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CA17E8-400B-4F60-60BA-7BCE816438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69" y="5187312"/>
            <a:ext cx="1302847" cy="11836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FC0CC6C-DF52-718F-2388-07F46B0725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40" y="1923651"/>
            <a:ext cx="1232489" cy="12324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0CD2B93-A135-38FF-26BD-3EF762CE4E8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91" y="160936"/>
            <a:ext cx="3805065" cy="39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09401 0.5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4063 0.577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6315 0.76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3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0737 0.584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2109 0.5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14817 0.548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1069 0.515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11576 0.507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00404 0.305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2474 0.4009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2025-11-14T13:52:19Z</dcterms:created>
  <dcterms:modified xsi:type="dcterms:W3CDTF">2025-11-18T18:14:37Z</dcterms:modified>
</cp:coreProperties>
</file>