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microsoft.com/office/2007/relationships/hdphoto" Target="../media/hdphoto3.wdp"/><Relationship Id="rId26" Type="http://schemas.openxmlformats.org/officeDocument/2006/relationships/image" Target="../media/image19.png"/><Relationship Id="rId39" Type="http://schemas.openxmlformats.org/officeDocument/2006/relationships/image" Target="../media/image31.png"/><Relationship Id="rId21" Type="http://schemas.openxmlformats.org/officeDocument/2006/relationships/image" Target="../media/image16.png"/><Relationship Id="rId34" Type="http://schemas.openxmlformats.org/officeDocument/2006/relationships/image" Target="../media/image26.png"/><Relationship Id="rId42" Type="http://schemas.openxmlformats.org/officeDocument/2006/relationships/image" Target="../media/image34.png"/><Relationship Id="rId47" Type="http://schemas.openxmlformats.org/officeDocument/2006/relationships/image" Target="../media/image39.png"/><Relationship Id="rId50" Type="http://schemas.openxmlformats.org/officeDocument/2006/relationships/image" Target="../media/image42.png"/><Relationship Id="rId55" Type="http://schemas.openxmlformats.org/officeDocument/2006/relationships/image" Target="../media/image4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image" Target="../media/image25.png"/><Relationship Id="rId38" Type="http://schemas.openxmlformats.org/officeDocument/2006/relationships/image" Target="../media/image30.png"/><Relationship Id="rId46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3.png"/><Relationship Id="rId54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32" Type="http://schemas.openxmlformats.org/officeDocument/2006/relationships/image" Target="../media/image24.pn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45" Type="http://schemas.openxmlformats.org/officeDocument/2006/relationships/image" Target="../media/image37.png"/><Relationship Id="rId53" Type="http://schemas.openxmlformats.org/officeDocument/2006/relationships/image" Target="../media/image45.png"/><Relationship Id="rId58" Type="http://schemas.openxmlformats.org/officeDocument/2006/relationships/image" Target="../media/image50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17.png"/><Relationship Id="rId28" Type="http://schemas.microsoft.com/office/2007/relationships/hdphoto" Target="../media/hdphoto6.wdp"/><Relationship Id="rId36" Type="http://schemas.openxmlformats.org/officeDocument/2006/relationships/image" Target="../media/image28.png"/><Relationship Id="rId49" Type="http://schemas.openxmlformats.org/officeDocument/2006/relationships/image" Target="../media/image41.png"/><Relationship Id="rId57" Type="http://schemas.openxmlformats.org/officeDocument/2006/relationships/image" Target="../media/image49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36.png"/><Relationship Id="rId52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microsoft.com/office/2007/relationships/hdphoto" Target="../media/hdphoto4.wdp"/><Relationship Id="rId27" Type="http://schemas.openxmlformats.org/officeDocument/2006/relationships/image" Target="../media/image20.png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43" Type="http://schemas.openxmlformats.org/officeDocument/2006/relationships/image" Target="../media/image35.png"/><Relationship Id="rId48" Type="http://schemas.openxmlformats.org/officeDocument/2006/relationships/image" Target="../media/image40.png"/><Relationship Id="rId56" Type="http://schemas.openxmlformats.org/officeDocument/2006/relationships/image" Target="../media/image48.png"/><Relationship Id="rId8" Type="http://schemas.openxmlformats.org/officeDocument/2006/relationships/image" Target="../media/image6.png"/><Relationship Id="rId51" Type="http://schemas.openxmlformats.org/officeDocument/2006/relationships/image" Target="../media/image43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"/>
            <a:ext cx="12192000" cy="68328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44816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/>
        </p:nvGraphicFramePr>
        <p:xfrm>
          <a:off x="2163323" y="554207"/>
          <a:ext cx="7200798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193012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397464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7949283" y="594888"/>
            <a:ext cx="1038774" cy="80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t="33125" r="-616" b="33750"/>
          <a:stretch/>
        </p:blipFill>
        <p:spPr>
          <a:xfrm>
            <a:off x="5591512" y="645587"/>
            <a:ext cx="1038774" cy="857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6828068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407736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407736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413335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378053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413335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273233" y="571422"/>
            <a:ext cx="1368152" cy="596256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904" y="3514356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132" y="534630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904" y="3507996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162" y="441071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054" y="5340409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817" y="4414194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947" y="2621031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702" y="176358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315" y="2602559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327" y="1754453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407" y="841218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580" y="836081"/>
            <a:ext cx="990882" cy="990882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559279" y="2520703"/>
            <a:ext cx="1132464" cy="972505"/>
            <a:chOff x="5306242" y="2543330"/>
            <a:chExt cx="1132464" cy="972505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60" b="8660"/>
            <a:stretch/>
          </p:blipFill>
          <p:spPr>
            <a:xfrm>
              <a:off x="5330550" y="2599603"/>
              <a:ext cx="1108156" cy="916232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353560" y="1504783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6197" y="1531593"/>
              <a:ext cx="934780" cy="934780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347942" y="461529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349293" y="3553505"/>
            <a:ext cx="1132464" cy="986769"/>
            <a:chOff x="4077887" y="3562914"/>
            <a:chExt cx="1132464" cy="98676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8336" y="3562914"/>
              <a:ext cx="986769" cy="986769"/>
            </a:xfrm>
            <a:prstGeom prst="rect">
              <a:avLst/>
            </a:prstGeom>
          </p:spPr>
        </p:pic>
      </p:grpSp>
      <p:grpSp>
        <p:nvGrpSpPr>
          <p:cNvPr id="92" name="лейка Группа 91"/>
          <p:cNvGrpSpPr/>
          <p:nvPr/>
        </p:nvGrpSpPr>
        <p:grpSpPr>
          <a:xfrm>
            <a:off x="7960325" y="1486420"/>
            <a:ext cx="1132464" cy="968157"/>
            <a:chOff x="7762953" y="1507613"/>
            <a:chExt cx="1132464" cy="96815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762953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567" y="1576986"/>
              <a:ext cx="898225" cy="898225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139833" y="5638482"/>
            <a:ext cx="1189743" cy="1121477"/>
            <a:chOff x="2849532" y="5647067"/>
            <a:chExt cx="1189743" cy="1121477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17798" y="5647067"/>
              <a:ext cx="1121477" cy="1121477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356889" y="5636306"/>
            <a:ext cx="1132464" cy="1038585"/>
            <a:chOff x="4077887" y="5650481"/>
            <a:chExt cx="1132464" cy="103858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53480" y="5710124"/>
              <a:ext cx="978942" cy="978942"/>
            </a:xfrm>
            <a:prstGeom prst="rect">
              <a:avLst/>
            </a:prstGeom>
          </p:spPr>
        </p:pic>
      </p:grpSp>
      <p:grpSp>
        <p:nvGrpSpPr>
          <p:cNvPr id="100" name="колесо Группа 99"/>
          <p:cNvGrpSpPr/>
          <p:nvPr/>
        </p:nvGrpSpPr>
        <p:grpSpPr>
          <a:xfrm>
            <a:off x="7966217" y="5636306"/>
            <a:ext cx="1132464" cy="1097872"/>
            <a:chOff x="7762953" y="5650481"/>
            <a:chExt cx="1132464" cy="1097872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62953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5637" y="5714081"/>
              <a:ext cx="1034272" cy="1034272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155071" y="2544031"/>
            <a:ext cx="1132464" cy="968157"/>
            <a:chOff x="2849532" y="2543330"/>
            <a:chExt cx="1132464" cy="968157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246" y="2616235"/>
              <a:ext cx="861715" cy="861715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6754704" y="4608189"/>
            <a:ext cx="1132464" cy="979641"/>
            <a:chOff x="6534597" y="4614764"/>
            <a:chExt cx="1132464" cy="97964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7961" y="4625535"/>
              <a:ext cx="968870" cy="968870"/>
            </a:xfrm>
            <a:prstGeom prst="rect">
              <a:avLst/>
            </a:prstGeom>
          </p:spPr>
        </p:pic>
      </p:grpSp>
      <p:grpSp>
        <p:nvGrpSpPr>
          <p:cNvPr id="96" name="лебедь Группа 95"/>
          <p:cNvGrpSpPr/>
          <p:nvPr/>
        </p:nvGrpSpPr>
        <p:grpSpPr>
          <a:xfrm>
            <a:off x="7949283" y="3530416"/>
            <a:ext cx="1132464" cy="1014327"/>
            <a:chOff x="7762953" y="3567290"/>
            <a:chExt cx="1132464" cy="101432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762953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6462" y="3567290"/>
              <a:ext cx="1014327" cy="1014327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6749462" y="2520703"/>
            <a:ext cx="1132464" cy="1032424"/>
            <a:chOff x="6534597" y="2543330"/>
            <a:chExt cx="1132464" cy="103242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" b="1650"/>
            <a:stretch/>
          </p:blipFill>
          <p:spPr>
            <a:xfrm>
              <a:off x="6590240" y="2557964"/>
              <a:ext cx="1052515" cy="1017790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749462" y="3538512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pic>
        <p:nvPicPr>
          <p:cNvPr id="101" name="Рисунок 10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012" y="152982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630" y="4608189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0424" y="147882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4403" y="35503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250" y="4669613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028" y="256004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68" y="153235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12" y="1514018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06" y="2560042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01" y="464593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35" y="3582588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15" y="4693454"/>
            <a:ext cx="980349" cy="911720"/>
          </a:xfrm>
          <a:prstGeom prst="rect">
            <a:avLst/>
          </a:prstGeom>
        </p:spPr>
      </p:pic>
      <p:grpSp>
        <p:nvGrpSpPr>
          <p:cNvPr id="78" name="лев Группа 77"/>
          <p:cNvGrpSpPr/>
          <p:nvPr/>
        </p:nvGrpSpPr>
        <p:grpSpPr>
          <a:xfrm>
            <a:off x="5557156" y="1496499"/>
            <a:ext cx="1132464" cy="1057526"/>
            <a:chOff x="5306242" y="1497692"/>
            <a:chExt cx="1132464" cy="1057526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79481" y="1497692"/>
              <a:ext cx="1057526" cy="1057526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355511" y="2531760"/>
            <a:ext cx="1132464" cy="980428"/>
            <a:chOff x="4077887" y="2543330"/>
            <a:chExt cx="1132464" cy="980428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6499" y="2566077"/>
              <a:ext cx="957681" cy="957681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149481" y="3577868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9295" y="3595435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6758004" y="5636306"/>
            <a:ext cx="1132464" cy="968157"/>
            <a:chOff x="6534597" y="5650481"/>
            <a:chExt cx="1132464" cy="96815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8025" y="5765401"/>
              <a:ext cx="697782" cy="785005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555797" y="4536257"/>
            <a:ext cx="1153033" cy="1102225"/>
            <a:chOff x="5306242" y="4542119"/>
            <a:chExt cx="1153033" cy="1102225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57050" y="4542119"/>
              <a:ext cx="1102225" cy="1102225"/>
            </a:xfrm>
            <a:prstGeom prst="rect">
              <a:avLst/>
            </a:prstGeom>
          </p:spPr>
        </p:pic>
      </p:grpSp>
      <p:grpSp>
        <p:nvGrpSpPr>
          <p:cNvPr id="94" name="дельфин Группа 93"/>
          <p:cNvGrpSpPr/>
          <p:nvPr/>
        </p:nvGrpSpPr>
        <p:grpSpPr>
          <a:xfrm>
            <a:off x="7949283" y="2520703"/>
            <a:ext cx="1132464" cy="972697"/>
            <a:chOff x="7762953" y="2543330"/>
            <a:chExt cx="1132464" cy="97269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762953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84807" y="2599107"/>
              <a:ext cx="916920" cy="916920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171280" y="1495477"/>
            <a:ext cx="1132464" cy="1000399"/>
            <a:chOff x="2849532" y="1507613"/>
            <a:chExt cx="1132464" cy="10003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32760"/>
              <a:ext cx="975252" cy="975252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544667" y="3538512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147718" y="4604171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8" name="хлеб Группа 97"/>
          <p:cNvGrpSpPr/>
          <p:nvPr/>
        </p:nvGrpSpPr>
        <p:grpSpPr>
          <a:xfrm>
            <a:off x="7949283" y="4601414"/>
            <a:ext cx="1132464" cy="982420"/>
            <a:chOff x="7762953" y="4614764"/>
            <a:chExt cx="1132464" cy="98242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762953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9701" y="4628314"/>
              <a:ext cx="968870" cy="96887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6756660" y="1477414"/>
            <a:ext cx="1132464" cy="1033334"/>
            <a:chOff x="6534597" y="1489550"/>
            <a:chExt cx="1132464" cy="1033334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489550"/>
              <a:ext cx="1033334" cy="1033334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65" y="3749296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390" y="2684645"/>
            <a:ext cx="1000379" cy="865678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555797" y="5613400"/>
            <a:ext cx="1132464" cy="1013970"/>
            <a:chOff x="5555797" y="5613400"/>
            <a:chExt cx="1132464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685" y="5613400"/>
              <a:ext cx="1013970" cy="1013970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65" y="1607183"/>
            <a:ext cx="4563910" cy="48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500"/>
                            </p:stCondLst>
                            <p:childTnLst>
                              <p:par>
                                <p:cTn id="3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000"/>
                            </p:stCondLst>
                            <p:childTnLst>
                              <p:par>
                                <p:cTn id="3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500"/>
                            </p:stCondLst>
                            <p:childTnLst>
                              <p:par>
                                <p:cTn id="3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2025-11-12T09:20:57Z</dcterms:created>
  <dcterms:modified xsi:type="dcterms:W3CDTF">2025-11-13T08:48:31Z</dcterms:modified>
</cp:coreProperties>
</file>