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262C3-7239-701D-BA48-CC959810B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7A9A7C-F3C6-85CC-3841-4C6B1294B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69CE4-E02A-BD63-A131-022CC41A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4F1D7-0767-BF4E-0C72-F9961A3D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B6947-EC83-92C8-DE03-46113767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4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631AC-0CC3-F65E-0267-066FCB7B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F7514F-9E24-D3F6-2D59-A812C80FC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9CD9A-D41F-174B-19AA-FA6E3F5F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A8D03-23B2-2A1E-AD54-0B990F3B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4D7BD-3375-2E4C-36C5-EF0FCBF8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5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A2F859-39F8-5C9B-AD0A-5E36BF3640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C317B-21A5-6FBC-3580-A00B357ED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7AF8D-6B7D-E952-5A16-62388B4A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9B888-FBFA-2768-A075-5911A96C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275F19-F3AC-572D-1D7F-F62EC550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9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5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39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6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018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70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601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41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0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1DF70-F831-3CAD-4B51-6DCD41E1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BC3E3-96D5-E967-240D-628397FDD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8249A1-7161-F2E7-CC49-7B775AAB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D9EB0-DE65-823F-D46C-DF6E7F2D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A92FB-6D87-67E0-BBA7-B989A0C8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90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89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0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8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6485F-BE17-3E3F-5DA7-5DAD2B6D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EF7F6A-5A7E-4BC1-A7BE-6DF3C2A5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B6F94-1C4E-6E1D-9953-817C9FDA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55573-33C5-7AB8-E874-41DCD508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E0272-97F4-E52A-F250-3BD3DE4B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9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94E93-AECF-17D6-A137-8756C212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29501E-6222-D1BA-2178-905DA108F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3B8826-45B0-4F21-9D2D-07FDFCC0F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908768-CE33-7123-2980-924ABCB3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3BA421-44EF-CBE3-A507-91F0500F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7B4D9-11A8-CB68-277B-73D400BD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6C69B-8195-E25E-F16F-AEA64069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7AB0F-0AC4-72DA-9741-738CA12BB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D29557-8EDA-3C19-FF21-54987D6FF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A2383-0364-DFC1-1AAA-150BB469A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4E674C-5BD7-19B7-224B-32F10B6A1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5C34AB-730F-6A51-DDB4-9A9E33B4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BA0A55-F4AC-D8B4-DA4B-5673E842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5098F-06F2-4519-1F0F-704D6470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7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D5FD2-7696-3110-1464-9B7CB139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486274-BBA5-DC57-D933-C68F3EFF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E160B0-F5D1-3491-901B-46D65B03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350141-D552-16C4-351A-40CC12D6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4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E21460-C02F-A799-B3EB-24C82050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20B1B6-1745-781D-FCB7-87AA1773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2751D2-0500-B263-2CEE-5ADE7F0E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1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B7148-C71D-5901-F81B-703E54A4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0C609-8C96-DCBB-7F74-0958978C8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6B5982-2687-3086-6D4B-A0C863E81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3A02B6-DD10-4F3E-C9DD-79DDF62A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C26510-FA88-A7F2-50F2-75334AA0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41447A-1089-A577-E8D2-9A4F7CF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EB647-D9DB-6B35-C051-A27855D8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7AC6EA-AB08-CFE9-5C9E-3A9168718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EFF9DB-172E-4B7C-7B94-BE4A0C61C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FBCC06-DFD9-2003-8FB2-998A95F2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DCE81-F4EB-FE7E-6B38-A11E764E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4A6219-B54F-E0A3-938B-55E820F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2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19FD-B4BE-5CEB-1DFB-C812AA85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AA2187-0C58-E4B5-F0B5-3B317A5EE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71D436-D194-1A6E-E1E8-F5B9EF5AD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F894-9169-4493-91F1-17B357EF4C82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8E9082-4B36-8D30-275E-B57A6A8C6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5BD56-B560-4C82-B5D0-0E580D9A7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0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3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3" y="0"/>
            <a:ext cx="12811396" cy="71800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85990"/>
              </p:ext>
            </p:extLst>
          </p:nvPr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40424" y="1062285"/>
            <a:ext cx="1368152" cy="56890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56" y="3891610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00" y="5616047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53" y="3888833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55" y="4823418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15" y="5616047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159" y="4808763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5" y="2968898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5" y="2144710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507" y="295543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00" y="2135480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85" y="1194006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93" y="1181559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972505"/>
            <a:chOff x="5306242" y="2543330"/>
            <a:chExt cx="1132464" cy="97250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0" b="8660"/>
            <a:stretch/>
          </p:blipFill>
          <p:spPr>
            <a:xfrm>
              <a:off x="5330550" y="2599603"/>
              <a:ext cx="1108156" cy="916232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53505"/>
            <a:ext cx="1132464" cy="986769"/>
            <a:chOff x="4077887" y="3562914"/>
            <a:chExt cx="1132464" cy="9867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336" y="3562914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35504"/>
            <a:ext cx="1132464" cy="974549"/>
            <a:chOff x="2849532" y="5644089"/>
            <a:chExt cx="1132464" cy="97454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3717" y="5644089"/>
              <a:ext cx="950208" cy="95020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8910" y="5808331"/>
              <a:ext cx="1127661" cy="723099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05173"/>
            <a:ext cx="1132464" cy="1049510"/>
            <a:chOff x="7762953" y="5619348"/>
            <a:chExt cx="1132464" cy="104951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3402" y="5619348"/>
              <a:ext cx="1049510" cy="1049510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17790"/>
            <a:chOff x="6534597" y="2543330"/>
            <a:chExt cx="1132464" cy="101779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6" t="15944" r="13285" b="5023"/>
            <a:stretch>
              <a:fillRect/>
            </a:stretch>
          </p:blipFill>
          <p:spPr>
            <a:xfrm>
              <a:off x="6552679" y="2543330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24" y="1502960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0" y="150563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82" y="2564601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59" y="4618960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93" y="3575397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74" y="4608189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49276" y="1506420"/>
            <a:ext cx="1132464" cy="968157"/>
            <a:chOff x="5306242" y="1507613"/>
            <a:chExt cx="1132464" cy="96815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8558" y="1570083"/>
              <a:ext cx="862096" cy="86209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54290" y="2537295"/>
            <a:ext cx="1132464" cy="980428"/>
            <a:chOff x="4077887" y="2543330"/>
            <a:chExt cx="1132464" cy="98042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99" y="2566077"/>
              <a:ext cx="957681" cy="95768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9295" y="3595435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03259"/>
            <a:chOff x="6534597" y="5650481"/>
            <a:chExt cx="1132464" cy="100325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9717" y="5711338"/>
              <a:ext cx="942402" cy="94240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28061" y="4518384"/>
            <a:ext cx="1165676" cy="1165676"/>
            <a:chOff x="5278506" y="4524246"/>
            <a:chExt cx="1165676" cy="116567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8506" y="4524246"/>
              <a:ext cx="1165676" cy="1165676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54259" y="1498388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64299" y="3512188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1432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1966" y="4612265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64816" y="4608902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48119" y="1495477"/>
            <a:ext cx="1132464" cy="1056644"/>
            <a:chOff x="6534597" y="1507613"/>
            <a:chExt cx="1132464" cy="10566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3639" y="1589006"/>
              <a:ext cx="975251" cy="975251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352A925-990F-33AB-38FB-24A04803CFAA}"/>
              </a:ext>
            </a:extLst>
          </p:cNvPr>
          <p:cNvGrpSpPr/>
          <p:nvPr/>
        </p:nvGrpSpPr>
        <p:grpSpPr>
          <a:xfrm>
            <a:off x="5555797" y="5636306"/>
            <a:ext cx="1132464" cy="968157"/>
            <a:chOff x="5555797" y="5636306"/>
            <a:chExt cx="1132464" cy="9681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37304ACF-8FE7-EC7F-5A92-F04188088506}"/>
                </a:ext>
              </a:extLst>
            </p:cNvPr>
            <p:cNvSpPr/>
            <p:nvPr/>
          </p:nvSpPr>
          <p:spPr>
            <a:xfrm>
              <a:off x="5898445" y="5680920"/>
              <a:ext cx="450404" cy="8789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3" y="193245"/>
            <a:ext cx="822666" cy="71189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70" y="1502960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2025-11-11T23:14:04Z</dcterms:created>
  <dcterms:modified xsi:type="dcterms:W3CDTF">2025-11-17T13:05:00Z</dcterms:modified>
</cp:coreProperties>
</file>