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CE5A-2F8D-1D94-4EA4-6366FBDBC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8DC08E-4A20-AE8F-2CAF-0ABEBBBD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AB880-FC9F-6396-6964-C0FB8DFA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CBFB-92FB-30C5-E01D-E18B549C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BE95D-898B-3413-03BB-2FEFA725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54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7C5A9-C6D3-F399-AC2C-92B80EFC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0D0740-F9A9-2BE2-AA3D-2A885C947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8A9BE-C77F-12AC-4743-F99DF5E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900E0-799D-24C9-10D6-F93C3359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AE0C1-AEB6-405E-AEDC-C78B6378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4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AFE4A5-E47C-84FA-FFBA-6E89559BB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03AE03-98BA-1C90-003D-B74CE865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61151D-27C5-DB76-EA42-0A908D45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AB00-1C87-5B71-2583-B60BFA05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C7D68-CD95-FE0F-E9C6-98826EA1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41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7C721-CBA0-7B20-285E-834657D5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E935D-FD4C-CEB9-D31F-E524B16D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CAE2E-2D4C-81DD-AC60-F587CD59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42C592-7E38-001D-0A85-B6860400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85DD3-9FED-35B3-1F3D-AA7D59D3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3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D84BB-9EB1-EFB0-3EE2-1E2DF6B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A3C35-4B90-F1C5-47AB-D8FA3DDAC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C2BD2-068D-7D3F-4F2C-65CF9856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6FFF7-7AFA-593D-0A8B-0F73C11E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00EAA-E933-A8E3-370B-ABBA5BA3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87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8EFD0-DB0E-3727-8417-B63AD1FA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3073B-809B-1ED8-3404-83726BFBC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065D8-C434-C4D8-543B-C1D0801C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65F45C-91C1-FE49-6B69-56259848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48C42-CF67-A055-A4DD-1C7CBBF4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2E85-10FB-A000-1B39-DD911DE5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01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29E87-4D53-9DC3-0652-D1924149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BD4E4-936F-56D6-4F4D-583EABCC5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0C30F-6D5D-5179-4295-B5C02BAE7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DAE00-CAA2-413C-8E72-5F0AEA671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E1B06A-40D3-2BBE-61EE-64A9106DA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1B1512-7BAC-99F7-2297-D7D0937B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572674-B84E-BE44-762C-FA736DCF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5AB12E-D909-6AFA-307D-B7C9A4A1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7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D944E-2D44-24C1-894E-AE647AC5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7EEC3D-EF62-C23D-8442-0276351D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275F36-A4FD-E24C-BB2F-FA357653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063D71-6313-B34A-7A6D-D2A3B16F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391457-77F7-199E-1F0F-C97F736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9BED8F-C5F2-E28B-B5EB-1E867635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AC0352-BC02-9449-9F09-D9009819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27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849DC-8DDD-A35A-73A5-0E9FAFB1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9433B-9405-7291-BAD1-31C4FC4C7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D125B-4D4E-60A7-945D-2F2F9A982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08D040-EA44-00AC-DDE9-A87686D0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5655B8-3103-994C-7788-97BE9BD8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1DF18-7F33-3EB7-F465-29BE82F5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1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39D87-608F-F047-740A-A7BBAE03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633CBD-96B1-95B2-9093-7762BB716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0D5A04-E751-FAC7-4998-19E10E4D0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AB09ED-CDC9-648E-E560-05850B7C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048790-33CE-017B-41C4-3800F3CC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1C170B-8679-C14D-06C7-7E68764C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87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C12C-12AB-6437-1362-7B4AA4F2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1A957-732D-4DB7-7350-200EB79A4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C1433-44FA-7B16-545F-8C4D13F7C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EA97-6478-4897-B73E-B2AFB4804AC9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550FE-F9D1-65A2-4DDC-CE84DBA82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9318C-F182-656A-7FBF-35827DBE0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26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3ECCB6-A8D9-4AA7-B521-E8AC6CFEA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FF7438-DB43-B7A6-0923-591116789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187" y="-3532414"/>
            <a:ext cx="11179627" cy="139228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228944-D349-01D9-12F0-4D78ABAA4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8202920" cy="50836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98B521-2711-FC80-B2C5-7EF6BE10D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48" y="3276601"/>
            <a:ext cx="2348801" cy="23488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27B8BC-0BC8-E8FF-CD0B-79F3ED39D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0643" y="2860927"/>
            <a:ext cx="2438400" cy="2438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0A5F44-2C12-8870-E57F-1D0884D11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85" y="3237126"/>
            <a:ext cx="2059572" cy="20595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8E29C1-D19F-0E95-C1F8-D8F9652EB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33" y="3029023"/>
            <a:ext cx="854381" cy="8543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1CE835-CFFB-DAC4-329C-1BFC9B2892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5841">
            <a:off x="6711149" y="3482795"/>
            <a:ext cx="584656" cy="5901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6D8247-C73C-2231-E916-B550934B20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54" y="3226314"/>
            <a:ext cx="1487917" cy="14879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799DA6-B94A-262C-93D5-107690C1B4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10" y="1916203"/>
            <a:ext cx="831560" cy="831560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C8ED6B-AACD-2A3D-5024-1323C2D3A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86" y="4024442"/>
            <a:ext cx="2207008" cy="16552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5D6CA7-4E8E-9AFF-B4D8-A5823253FE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12" y="3715176"/>
            <a:ext cx="955752" cy="9557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0F2068-5875-A755-788A-0E8829190F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5846">
            <a:off x="2079448" y="4135561"/>
            <a:ext cx="621263" cy="6212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E8108E-EEFB-1FCE-1335-BE3AAD7B58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4026" y="3852842"/>
            <a:ext cx="1823780" cy="1823780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91A53651-6DE2-52A3-CEC6-83FA69C372CD}"/>
              </a:ext>
            </a:extLst>
          </p:cNvPr>
          <p:cNvSpPr/>
          <p:nvPr/>
        </p:nvSpPr>
        <p:spPr>
          <a:xfrm>
            <a:off x="4376484" y="3799074"/>
            <a:ext cx="2059572" cy="20595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Picture 2" descr="Рисунок портфеля школьного (50 фото)">
            <a:extLst>
              <a:ext uri="{FF2B5EF4-FFF2-40B4-BE49-F238E27FC236}">
                <a16:creationId xmlns:a16="http://schemas.microsoft.com/office/drawing/2014/main" id="{6F879F20-313E-A498-E283-1C9ABBD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94" y="3938384"/>
            <a:ext cx="1481636" cy="178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BE5199-7747-0911-D756-73A019AF8231}"/>
              </a:ext>
            </a:extLst>
          </p:cNvPr>
          <p:cNvSpPr txBox="1"/>
          <p:nvPr/>
        </p:nvSpPr>
        <p:spPr>
          <a:xfrm>
            <a:off x="5550050" y="5034019"/>
            <a:ext cx="654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РЬ</a:t>
            </a:r>
            <a:endParaRPr lang="uk-UA" sz="1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9A41B6-2CD0-F6BE-EFBC-EC051A86AF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1027028" cy="955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C8EBE1-13F6-D59E-E71E-02B38BD630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8138" y="1848500"/>
            <a:ext cx="3311579" cy="339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19088 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11471 0.137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06732 0.196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4362 0.015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5534 0.040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22057 0.077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5</cp:revision>
  <dcterms:created xsi:type="dcterms:W3CDTF">2025-11-18T19:03:00Z</dcterms:created>
  <dcterms:modified xsi:type="dcterms:W3CDTF">2025-11-25T21:38:21Z</dcterms:modified>
</cp:coreProperties>
</file>