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60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679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567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10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2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4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54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56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87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2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52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1BFD5-294B-4E60-A169-615A25A8DF7B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9947E-0751-4725-99C1-3210EA49CE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64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092"/>
            <a:ext cx="12192000" cy="698109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334" y="2977833"/>
            <a:ext cx="3428158" cy="3428158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1028699" y="465991"/>
            <a:ext cx="7397267" cy="5951080"/>
            <a:chOff x="1028699" y="465991"/>
            <a:chExt cx="7397267" cy="595108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028699" y="465991"/>
              <a:ext cx="7380000" cy="5940000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57273" y="539591"/>
              <a:ext cx="7368693" cy="5877480"/>
              <a:chOff x="1057273" y="501612"/>
              <a:chExt cx="7368693" cy="5877480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2571" y="501612"/>
                <a:ext cx="2639999" cy="396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057273" y="4440100"/>
                <a:ext cx="7368693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ru-RU" sz="24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Наступила </a:t>
                </a:r>
                <a:r>
                  <a:rPr lang="ru-RU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  </a:r>
                <a:endParaRPr lang="ru-RU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1021460" y="465991"/>
            <a:ext cx="7380000" cy="5940000"/>
            <a:chOff x="1028697" y="465991"/>
            <a:chExt cx="7380000" cy="5832000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1028697" y="465991"/>
              <a:ext cx="7380000" cy="5832000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768" y="595990"/>
              <a:ext cx="3670967" cy="36709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Прямоугольник 18"/>
            <p:cNvSpPr/>
            <p:nvPr/>
          </p:nvSpPr>
          <p:spPr>
            <a:xfrm>
              <a:off x="1085847" y="4244055"/>
              <a:ext cx="695471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Ребята не могли дождаться, когда пойдут на улицу. Они быстро натянули теплые куртки, штаны, варежки и шапки. Родители помогли им завязать шарфы и обуть </a:t>
              </a:r>
              <a:r>
                <a:rPr lang="ru-RU" sz="24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сапоги. 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Счастливые и тепло одетые, дети выбежали из дома.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28699" y="465991"/>
            <a:ext cx="7380000" cy="5940000"/>
            <a:chOff x="1028696" y="465991"/>
            <a:chExt cx="7069015" cy="5802923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028696" y="465991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139" y="539590"/>
              <a:ext cx="2316131" cy="34741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Прямоугольник 21"/>
            <p:cNvSpPr/>
            <p:nvPr/>
          </p:nvSpPr>
          <p:spPr>
            <a:xfrm>
              <a:off x="1094055" y="3960590"/>
              <a:ext cx="694650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Во дворе уже собрались другие ребята. Все вместе они начали лепить огромного снеговика. Дети скатали три больших снежных кома, поставили их друг на друга. Вместо глаз использовали угольки, вместо носа — морковку, а на голову надели старое ведро. Снеговик получился на славу!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033146" y="454910"/>
            <a:ext cx="7380000" cy="5976000"/>
            <a:chOff x="1028696" y="474969"/>
            <a:chExt cx="7069015" cy="580292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028696" y="474969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327" y="559656"/>
              <a:ext cx="2495756" cy="37436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Прямоугольник 24"/>
            <p:cNvSpPr/>
            <p:nvPr/>
          </p:nvSpPr>
          <p:spPr>
            <a:xfrm>
              <a:off x="1094055" y="4286989"/>
              <a:ext cx="694650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Неподалеку была высокая ледяная горка. Миша и Оля взяли санки и по очереди скатились с вершины. Веселый смех разносился по заснеженному двору. Катание с горки — это любимая зимняя забава всех детей.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025006" y="465991"/>
            <a:ext cx="7416000" cy="5976000"/>
            <a:chOff x="1028698" y="465992"/>
            <a:chExt cx="7103550" cy="580292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028698" y="465992"/>
              <a:ext cx="7069015" cy="5802923"/>
            </a:xfrm>
            <a:prstGeom prst="roundRect">
              <a:avLst>
                <a:gd name="adj" fmla="val 478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/>
  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  </a:r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6" y="557912"/>
              <a:ext cx="2486051" cy="3729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8" name="Прямоугольник 27"/>
            <p:cNvSpPr/>
            <p:nvPr/>
          </p:nvSpPr>
          <p:spPr>
            <a:xfrm>
              <a:off x="1071442" y="4244055"/>
              <a:ext cx="706080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Когда начало темнеть, а щеки и носы покраснели от мороза, довольные и немного уставшие ребята отправились домой. День получился чудесным. Дома их ждал горячий чай с малиновым вареньем и уютный вечер.</a:t>
              </a:r>
              <a:endPara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1021259" y="470156"/>
            <a:ext cx="7380000" cy="5976000"/>
          </a:xfrm>
          <a:prstGeom prst="roundRect">
            <a:avLst>
              <a:gd name="adj" fmla="val 47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/>
              <a:t>Наступила долгожданная зима. С самого утра шел пушистый белый снег. Миша и Оля, прижавшись к теплому окну, с восторгом наблюдали, как снежинки кружатся в воздухе и укрывают землю, деревья и крыши домов пуховым одеялом.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67" y="569857"/>
            <a:ext cx="1799999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29" y="594232"/>
            <a:ext cx="27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63" y="569857"/>
            <a:ext cx="1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41" y="3540736"/>
            <a:ext cx="1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52" y="3540736"/>
            <a:ext cx="1800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7" y="6001647"/>
            <a:ext cx="836711" cy="72404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13200" r="15043" b="12267"/>
          <a:stretch/>
        </p:blipFill>
        <p:spPr>
          <a:xfrm>
            <a:off x="3432715" y="3471689"/>
            <a:ext cx="2571967" cy="28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8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451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2025-11-25T14:28:40Z</dcterms:created>
  <dcterms:modified xsi:type="dcterms:W3CDTF">2025-11-25T14:43:18Z</dcterms:modified>
</cp:coreProperties>
</file>