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60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67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6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10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2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4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4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6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87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2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2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64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092"/>
            <a:ext cx="12192000" cy="69810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28700" y="465992"/>
            <a:ext cx="7069015" cy="5802923"/>
            <a:chOff x="1028700" y="465992"/>
            <a:chExt cx="7069015" cy="5802923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028700" y="465992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85850" y="539591"/>
              <a:ext cx="6954714" cy="5653124"/>
              <a:chOff x="1085850" y="501612"/>
              <a:chExt cx="6954714" cy="565312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2571" y="501612"/>
                <a:ext cx="2681271" cy="402190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085850" y="4523520"/>
                <a:ext cx="6954714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ru-RU" sz="2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Наступила </a:t>
                </a:r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  </a:r>
                <a:endParaRPr lang="ru-RU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1021911" y="465991"/>
            <a:ext cx="7069015" cy="5802923"/>
            <a:chOff x="1028698" y="465992"/>
            <a:chExt cx="7069015" cy="5802923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028698" y="465992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768" y="595990"/>
              <a:ext cx="3670967" cy="36709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Прямоугольник 18"/>
            <p:cNvSpPr/>
            <p:nvPr/>
          </p:nvSpPr>
          <p:spPr>
            <a:xfrm>
              <a:off x="1085847" y="4244055"/>
              <a:ext cx="695471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Ребята не могли дождаться, когда пойдут на улицу. Они быстро натянули теплые куртки, штаны, варежки и шапки. Родители помогли им завязать шарфы и обуть </a:t>
              </a:r>
              <a:r>
                <a:rPr lang="ru-RU" sz="24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сапоги. 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Счастливые и тепло одетые, дети выбежали из дома.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35488" y="465991"/>
            <a:ext cx="7069015" cy="5802923"/>
            <a:chOff x="1028696" y="465991"/>
            <a:chExt cx="7069015" cy="5802923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028696" y="465991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139" y="539590"/>
              <a:ext cx="2316131" cy="34741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Прямоугольник 21"/>
            <p:cNvSpPr/>
            <p:nvPr/>
          </p:nvSpPr>
          <p:spPr>
            <a:xfrm>
              <a:off x="1094055" y="3960590"/>
              <a:ext cx="694650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Во дворе уже собрались другие ребята. Все вместе они начали лепить огромного снеговика. Дети скатали три больших снежных кома, поставили их друг на друга. Вместо глаз использовали угольки, вместо носа — морковку, а на голову надели старое ведро. Снеговик получился на славу!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028698" y="457671"/>
            <a:ext cx="7069015" cy="5802923"/>
            <a:chOff x="1028696" y="474969"/>
            <a:chExt cx="7069015" cy="580292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028696" y="474969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327" y="559656"/>
              <a:ext cx="2495756" cy="37436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Прямоугольник 24"/>
            <p:cNvSpPr/>
            <p:nvPr/>
          </p:nvSpPr>
          <p:spPr>
            <a:xfrm>
              <a:off x="1094055" y="4286989"/>
              <a:ext cx="694650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Неподалеку была высокая ледяная горка. Миша и Оля взяли санки и по очереди скатились с вершины. Веселый смех разносился по заснеженному двору. Катание с горки — это любимая зимняя забава всех детей.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035488" y="457670"/>
            <a:ext cx="7103550" cy="5802923"/>
            <a:chOff x="1028698" y="465992"/>
            <a:chExt cx="7103550" cy="580292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028698" y="465992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6" y="557912"/>
              <a:ext cx="2486051" cy="3729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8" name="Прямоугольник 27"/>
            <p:cNvSpPr/>
            <p:nvPr/>
          </p:nvSpPr>
          <p:spPr>
            <a:xfrm>
              <a:off x="1071442" y="4244055"/>
              <a:ext cx="706080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Когда начало темнеть, а щеки и носы покраснели от мороза, довольные и немного уставшие ребята отправились домой. День получился чудесным. Дома их ждал горячий чай с малиновым вареньем и уютный вечер.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1000953" y="457669"/>
            <a:ext cx="7100318" cy="5802923"/>
          </a:xfrm>
          <a:prstGeom prst="roundRect">
            <a:avLst>
              <a:gd name="adj" fmla="val 47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/>
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95" y="528112"/>
            <a:ext cx="179999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12" y="522528"/>
            <a:ext cx="27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3" y="522528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94" y="3405536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06" y="3399698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7" y="6001647"/>
            <a:ext cx="836711" cy="72404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13200" r="15043" b="12267"/>
          <a:stretch/>
        </p:blipFill>
        <p:spPr>
          <a:xfrm>
            <a:off x="3331875" y="3276159"/>
            <a:ext cx="2571967" cy="289864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19" y="2638931"/>
            <a:ext cx="3629983" cy="36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2025-11-25T14:28:40Z</dcterms:created>
  <dcterms:modified xsi:type="dcterms:W3CDTF">2025-11-25T14:28:56Z</dcterms:modified>
</cp:coreProperties>
</file>