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48" y="4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AEE9-B997-45AA-B1C7-D9721959A64F}" type="datetimeFigureOut">
              <a:rPr lang="uk-UA" smtClean="0"/>
              <a:t>25.11.2025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74339-C4C3-47B9-A781-DEFF36F3CB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8586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AEE9-B997-45AA-B1C7-D9721959A64F}" type="datetimeFigureOut">
              <a:rPr lang="uk-UA" smtClean="0"/>
              <a:t>25.11.2025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74339-C4C3-47B9-A781-DEFF36F3CB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8056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AEE9-B997-45AA-B1C7-D9721959A64F}" type="datetimeFigureOut">
              <a:rPr lang="uk-UA" smtClean="0"/>
              <a:t>25.11.2025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74339-C4C3-47B9-A781-DEFF36F3CB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2649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AEE9-B997-45AA-B1C7-D9721959A64F}" type="datetimeFigureOut">
              <a:rPr lang="uk-UA" smtClean="0"/>
              <a:t>25.11.2025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74339-C4C3-47B9-A781-DEFF36F3CB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7294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AEE9-B997-45AA-B1C7-D9721959A64F}" type="datetimeFigureOut">
              <a:rPr lang="uk-UA" smtClean="0"/>
              <a:t>25.11.2025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74339-C4C3-47B9-A781-DEFF36F3CB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7249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AEE9-B997-45AA-B1C7-D9721959A64F}" type="datetimeFigureOut">
              <a:rPr lang="uk-UA" smtClean="0"/>
              <a:t>25.11.2025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74339-C4C3-47B9-A781-DEFF36F3CB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6482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AEE9-B997-45AA-B1C7-D9721959A64F}" type="datetimeFigureOut">
              <a:rPr lang="uk-UA" smtClean="0"/>
              <a:t>25.11.2025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74339-C4C3-47B9-A781-DEFF36F3CB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4467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AEE9-B997-45AA-B1C7-D9721959A64F}" type="datetimeFigureOut">
              <a:rPr lang="uk-UA" smtClean="0"/>
              <a:t>25.11.2025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74339-C4C3-47B9-A781-DEFF36F3CB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4686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AEE9-B997-45AA-B1C7-D9721959A64F}" type="datetimeFigureOut">
              <a:rPr lang="uk-UA" smtClean="0"/>
              <a:t>25.11.2025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74339-C4C3-47B9-A781-DEFF36F3CB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5764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AEE9-B997-45AA-B1C7-D9721959A64F}" type="datetimeFigureOut">
              <a:rPr lang="uk-UA" smtClean="0"/>
              <a:t>25.11.2025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74339-C4C3-47B9-A781-DEFF36F3CB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5616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AEE9-B997-45AA-B1C7-D9721959A64F}" type="datetimeFigureOut">
              <a:rPr lang="uk-UA" smtClean="0"/>
              <a:t>25.11.2025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74339-C4C3-47B9-A781-DEFF36F3CB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0192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BAEE9-B997-45AA-B1C7-D9721959A64F}" type="datetimeFigureOut">
              <a:rPr lang="uk-UA" smtClean="0"/>
              <a:t>25.11.2025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74339-C4C3-47B9-A781-DEFF36F3CB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1406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91" y="0"/>
            <a:ext cx="12192001" cy="690714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715588" y="550443"/>
            <a:ext cx="6252755" cy="52843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023" y="1432906"/>
            <a:ext cx="5728781" cy="405600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955525" y="1954425"/>
            <a:ext cx="5827564" cy="3408544"/>
            <a:chOff x="4663106" y="1802938"/>
            <a:chExt cx="6833995" cy="430469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3106" y="1802938"/>
              <a:ext cx="2002638" cy="2002638"/>
            </a:xfrm>
            <a:prstGeom prst="rect">
              <a:avLst/>
            </a:prstGeom>
          </p:spPr>
        </p:pic>
        <p:pic>
          <p:nvPicPr>
            <p:cNvPr id="8" name="Picture 7" hidden="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6198" y="2400528"/>
              <a:ext cx="1880903" cy="200263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8286" y="4104997"/>
              <a:ext cx="2002638" cy="2002638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2554769" y="592886"/>
            <a:ext cx="4966992" cy="76944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Пташки прилетів до годівнички</a:t>
            </a:r>
            <a:r>
              <a:rPr lang="uk-UA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96891" y="593139"/>
            <a:ext cx="164742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прилетіли</a:t>
            </a:r>
            <a:endParaRPr lang="en-US" sz="24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034543" y="1086141"/>
            <a:ext cx="1115050" cy="174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2409960" y="1925057"/>
            <a:ext cx="4819582" cy="3302708"/>
            <a:chOff x="4881510" y="2183779"/>
            <a:chExt cx="5651932" cy="4171037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6337" y="2183779"/>
              <a:ext cx="3216589" cy="3216589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6853" y="2316441"/>
              <a:ext cx="3216589" cy="3216589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1510" y="3138227"/>
              <a:ext cx="3216589" cy="3216589"/>
            </a:xfrm>
            <a:prstGeom prst="rect">
              <a:avLst/>
            </a:prstGeom>
          </p:spPr>
        </p:pic>
      </p:grpSp>
      <p:sp>
        <p:nvSpPr>
          <p:cNvPr id="23" name="Rectangle 22"/>
          <p:cNvSpPr/>
          <p:nvPr/>
        </p:nvSpPr>
        <p:spPr>
          <a:xfrm>
            <a:off x="2237144" y="840501"/>
            <a:ext cx="5465659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Вчора діти катаються на конях.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435363" y="1152125"/>
            <a:ext cx="1237267" cy="315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380052" y="614238"/>
            <a:ext cx="146491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b="0" cap="none" spc="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каталися</a:t>
            </a:r>
            <a:endParaRPr lang="en-US" sz="24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461" y="2097594"/>
            <a:ext cx="2959241" cy="2959241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3222114" y="878572"/>
            <a:ext cx="3571847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Хлопчик годують ламу.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4723731" y="1153733"/>
            <a:ext cx="1030550" cy="2258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714255" y="639749"/>
            <a:ext cx="9533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b="0" cap="none" spc="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годує</a:t>
            </a:r>
            <a:endParaRPr lang="en-US" sz="24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759945" y="2706148"/>
            <a:ext cx="5704454" cy="3037667"/>
            <a:chOff x="-941422" y="-421820"/>
            <a:chExt cx="7287851" cy="423432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41422" y="-421820"/>
              <a:ext cx="4234320" cy="423432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8753" y="-113917"/>
              <a:ext cx="3227676" cy="3227676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2261" y="1789158"/>
              <a:ext cx="2484479" cy="1656319"/>
            </a:xfrm>
            <a:prstGeom prst="rect">
              <a:avLst/>
            </a:prstGeom>
          </p:spPr>
        </p:pic>
      </p:grpSp>
      <p:sp>
        <p:nvSpPr>
          <p:cNvPr id="33" name="Rectangle 32"/>
          <p:cNvSpPr/>
          <p:nvPr/>
        </p:nvSpPr>
        <p:spPr>
          <a:xfrm>
            <a:off x="3781404" y="888997"/>
            <a:ext cx="2478520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Діти грає в мяч.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4588719" y="1161585"/>
            <a:ext cx="558003" cy="842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4355958" y="657707"/>
            <a:ext cx="118146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b="0" cap="none" spc="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грають</a:t>
            </a:r>
            <a:endParaRPr lang="en-US" sz="24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80" y="1446754"/>
            <a:ext cx="5728782" cy="4144443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2929916" y="2772197"/>
            <a:ext cx="4156242" cy="2742747"/>
            <a:chOff x="6347083" y="2706206"/>
            <a:chExt cx="4874033" cy="3494333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7083" y="2706206"/>
              <a:ext cx="3036953" cy="3036953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4163" y="3163586"/>
              <a:ext cx="3036953" cy="3036953"/>
            </a:xfrm>
            <a:prstGeom prst="rect">
              <a:avLst/>
            </a:prstGeom>
          </p:spPr>
        </p:pic>
      </p:grpSp>
      <p:sp>
        <p:nvSpPr>
          <p:cNvPr id="41" name="Rectangle 40"/>
          <p:cNvSpPr/>
          <p:nvPr/>
        </p:nvSpPr>
        <p:spPr>
          <a:xfrm>
            <a:off x="3721076" y="936696"/>
            <a:ext cx="2811834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Дівчата готує їсти.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4956208" y="1186561"/>
            <a:ext cx="710061" cy="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714603" y="708849"/>
            <a:ext cx="130071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b="0" cap="none" spc="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готують</a:t>
            </a:r>
            <a:endParaRPr lang="en-US" sz="24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2980633" y="2819445"/>
            <a:ext cx="3666698" cy="2691257"/>
            <a:chOff x="1152383" y="2587546"/>
            <a:chExt cx="4299943" cy="3398826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2383" y="2587546"/>
              <a:ext cx="3398826" cy="3398826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3330" y="3745967"/>
              <a:ext cx="1958996" cy="1958996"/>
            </a:xfrm>
            <a:prstGeom prst="rect">
              <a:avLst/>
            </a:prstGeom>
          </p:spPr>
        </p:pic>
      </p:grpSp>
      <p:sp>
        <p:nvSpPr>
          <p:cNvPr id="48" name="Rectangle 47"/>
          <p:cNvSpPr/>
          <p:nvPr/>
        </p:nvSpPr>
        <p:spPr>
          <a:xfrm>
            <a:off x="3404970" y="914510"/>
            <a:ext cx="3626688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</a:t>
            </a:r>
            <a:r>
              <a:rPr lang="uk-UA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лопчик ріжуть бумагу.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4819118" y="1178981"/>
            <a:ext cx="824260" cy="9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4852075" y="644986"/>
            <a:ext cx="83273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b="0" cap="none" spc="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ріже</a:t>
            </a:r>
            <a:endParaRPr lang="en-US" sz="24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970" y="2379809"/>
            <a:ext cx="3126570" cy="3126570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3469977" y="902843"/>
            <a:ext cx="3538057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</a:t>
            </a:r>
            <a:r>
              <a:rPr lang="uk-UA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лопчик розбили вазу.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4902526" y="1137481"/>
            <a:ext cx="1128749" cy="167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4942123" y="641151"/>
            <a:ext cx="121684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b="0" cap="none" spc="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розбив</a:t>
            </a:r>
            <a:endParaRPr lang="en-US" sz="24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3300537" y="2461961"/>
            <a:ext cx="3480749" cy="3389912"/>
            <a:chOff x="6414826" y="2495088"/>
            <a:chExt cx="4081881" cy="4281167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4826" y="3820091"/>
              <a:ext cx="4081881" cy="2956164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7580" y="2495088"/>
              <a:ext cx="2164604" cy="2164604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7774" y="2550813"/>
              <a:ext cx="2164604" cy="2164604"/>
            </a:xfrm>
            <a:prstGeom prst="rect">
              <a:avLst/>
            </a:prstGeom>
          </p:spPr>
        </p:pic>
      </p:grpSp>
      <p:sp>
        <p:nvSpPr>
          <p:cNvPr id="61" name="Rectangle 60"/>
          <p:cNvSpPr/>
          <p:nvPr/>
        </p:nvSpPr>
        <p:spPr>
          <a:xfrm>
            <a:off x="3743324" y="887043"/>
            <a:ext cx="2529426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Дівчата їсть суп</a:t>
            </a:r>
            <a:r>
              <a:rPr lang="uk-UA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5008476" y="1181554"/>
            <a:ext cx="470864" cy="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4779491" y="637044"/>
            <a:ext cx="89834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b="0" cap="none" spc="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їдять</a:t>
            </a:r>
            <a:endParaRPr lang="en-US" sz="24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3647125" y="2857542"/>
            <a:ext cx="2835769" cy="2857279"/>
            <a:chOff x="4016187" y="2294844"/>
            <a:chExt cx="3325511" cy="3608498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3123" y="2294844"/>
              <a:ext cx="3138575" cy="3138575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6187" y="4156558"/>
              <a:ext cx="1746784" cy="1746784"/>
            </a:xfrm>
            <a:prstGeom prst="rect">
              <a:avLst/>
            </a:prstGeom>
          </p:spPr>
        </p:pic>
      </p:grpSp>
      <p:sp>
        <p:nvSpPr>
          <p:cNvPr id="69" name="Rectangle 68"/>
          <p:cNvSpPr/>
          <p:nvPr/>
        </p:nvSpPr>
        <p:spPr>
          <a:xfrm>
            <a:off x="3006070" y="869774"/>
            <a:ext cx="4458329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Хлопчик грають машинками</a:t>
            </a:r>
            <a:r>
              <a:rPr lang="uk-UA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4470000" y="1130060"/>
            <a:ext cx="992118" cy="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4580905" y="661570"/>
            <a:ext cx="78762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b="0" cap="none" spc="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грає</a:t>
            </a:r>
            <a:endParaRPr lang="en-US" sz="24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257" y="3008185"/>
            <a:ext cx="3218735" cy="3218735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524" y="-24701"/>
            <a:ext cx="1050388" cy="1050388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889" y="637044"/>
            <a:ext cx="6747683" cy="573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7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/>
      <p:bldP spid="15" grpId="1"/>
      <p:bldP spid="23" grpId="0" animBg="1"/>
      <p:bldP spid="23" grpId="1" animBg="1"/>
      <p:bldP spid="24" grpId="0"/>
      <p:bldP spid="24" grpId="1"/>
      <p:bldP spid="26" grpId="0" animBg="1"/>
      <p:bldP spid="26" grpId="1" animBg="1"/>
      <p:bldP spid="28" grpId="0"/>
      <p:bldP spid="28" grpId="1"/>
      <p:bldP spid="33" grpId="0" animBg="1"/>
      <p:bldP spid="33" grpId="1" animBg="1"/>
      <p:bldP spid="36" grpId="0"/>
      <p:bldP spid="36" grpId="1"/>
      <p:bldP spid="41" grpId="0" animBg="1"/>
      <p:bldP spid="41" grpId="1" animBg="1"/>
      <p:bldP spid="44" grpId="0"/>
      <p:bldP spid="44" grpId="1"/>
      <p:bldP spid="48" grpId="0" animBg="1"/>
      <p:bldP spid="48" grpId="1" animBg="1"/>
      <p:bldP spid="50" grpId="0"/>
      <p:bldP spid="50" grpId="1"/>
      <p:bldP spid="52" grpId="0" animBg="1"/>
      <p:bldP spid="52" grpId="1" animBg="1"/>
      <p:bldP spid="56" grpId="0"/>
      <p:bldP spid="56" grpId="1"/>
      <p:bldP spid="61" grpId="0" animBg="1"/>
      <p:bldP spid="61" grpId="1" animBg="1"/>
      <p:bldP spid="65" grpId="0"/>
      <p:bldP spid="65" grpId="1"/>
      <p:bldP spid="69" grpId="0" animBg="1"/>
      <p:bldP spid="69" grpId="1" animBg="1"/>
      <p:bldP spid="73" grpId="0"/>
      <p:bldP spid="73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49</Words>
  <Application>Microsoft Office PowerPoint</Application>
  <PresentationFormat>Widescreen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5</cp:revision>
  <dcterms:created xsi:type="dcterms:W3CDTF">2025-11-19T21:11:45Z</dcterms:created>
  <dcterms:modified xsi:type="dcterms:W3CDTF">2025-11-25T12:37:00Z</dcterms:modified>
</cp:coreProperties>
</file>