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38e1127e72bf37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6017-AC4C-4756-9280-C0F2B65DDEBB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0F38F-3C28-4A65-B5F2-F038BEEBC7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49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5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61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44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16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39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25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75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905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2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731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73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24AF-163C-4861-B529-2F3643B3A954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1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64"/>
            <a:ext cx="12230764" cy="68738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1209" y="1236533"/>
            <a:ext cx="3054842" cy="3248791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Rounded Rectangle 7"/>
          <p:cNvSpPr/>
          <p:nvPr/>
        </p:nvSpPr>
        <p:spPr>
          <a:xfrm>
            <a:off x="4146601" y="896981"/>
            <a:ext cx="4535846" cy="115053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свекл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93" y="994851"/>
            <a:ext cx="915434" cy="915434"/>
          </a:xfrm>
          <a:prstGeom prst="rect">
            <a:avLst/>
          </a:prstGeom>
        </p:spPr>
      </p:pic>
      <p:pic>
        <p:nvPicPr>
          <p:cNvPr id="10" name="масл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84" y="999149"/>
            <a:ext cx="1098991" cy="1098991"/>
          </a:xfrm>
          <a:prstGeom prst="rect">
            <a:avLst/>
          </a:prstGeom>
        </p:spPr>
      </p:pic>
      <p:pic>
        <p:nvPicPr>
          <p:cNvPr id="11" name="сало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76" y="1132285"/>
            <a:ext cx="832717" cy="832717"/>
          </a:xfrm>
          <a:prstGeom prst="rect">
            <a:avLst/>
          </a:prstGeom>
        </p:spPr>
      </p:pic>
      <p:pic>
        <p:nvPicPr>
          <p:cNvPr id="12" name="бак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01" y="968485"/>
            <a:ext cx="878708" cy="899003"/>
          </a:xfrm>
          <a:prstGeom prst="rect">
            <a:avLst/>
          </a:prstGeom>
        </p:spPr>
      </p:pic>
      <p:pic>
        <p:nvPicPr>
          <p:cNvPr id="13" name="колб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1501" y="968485"/>
            <a:ext cx="1020148" cy="1007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5132" y="386051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баклажан</a:t>
            </a:r>
            <a:endParaRPr lang="uk-U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5468" y="3876879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свеклу.</a:t>
            </a:r>
            <a:endParaRPr lang="uk-UA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4730" y="3866503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сало.</a:t>
            </a:r>
            <a:endParaRPr lang="uk-UA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57871" y="3857133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масло.</a:t>
            </a:r>
            <a:endParaRPr lang="uk-U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57871" y="3892242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колбасу.</a:t>
            </a:r>
            <a:endParaRPr lang="uk-UA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1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8" y="1425593"/>
            <a:ext cx="2441917" cy="244191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lum bright="-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2013" y="2646551"/>
            <a:ext cx="1449168" cy="130357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218158" y="2184296"/>
            <a:ext cx="4464289" cy="118788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клуб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637" y="2368726"/>
            <a:ext cx="853963" cy="853963"/>
          </a:xfrm>
          <a:prstGeom prst="rect">
            <a:avLst/>
          </a:prstGeom>
        </p:spPr>
      </p:pic>
      <p:pic>
        <p:nvPicPr>
          <p:cNvPr id="23" name="кре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50" y="2147833"/>
            <a:ext cx="1263575" cy="1263575"/>
          </a:xfrm>
          <a:prstGeom prst="rect">
            <a:avLst/>
          </a:prstGeom>
        </p:spPr>
      </p:pic>
      <p:pic>
        <p:nvPicPr>
          <p:cNvPr id="24" name="юл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07" y="2225869"/>
            <a:ext cx="1115641" cy="1115641"/>
          </a:xfrm>
          <a:prstGeom prst="rect">
            <a:avLst/>
          </a:prstGeom>
        </p:spPr>
      </p:pic>
      <p:pic>
        <p:nvPicPr>
          <p:cNvPr id="26" name="кукл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80" y="2347463"/>
            <a:ext cx="896490" cy="89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187275" y="3543071"/>
            <a:ext cx="4454495" cy="1158626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слон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73" y="3672865"/>
            <a:ext cx="955020" cy="913093"/>
          </a:xfrm>
          <a:prstGeom prst="rect">
            <a:avLst/>
          </a:prstGeom>
        </p:spPr>
      </p:pic>
      <p:pic>
        <p:nvPicPr>
          <p:cNvPr id="29" name="лайм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07" y="3738165"/>
            <a:ext cx="925162" cy="925162"/>
          </a:xfrm>
          <a:prstGeom prst="rect">
            <a:avLst/>
          </a:prstGeom>
        </p:spPr>
      </p:pic>
      <p:pic>
        <p:nvPicPr>
          <p:cNvPr id="30" name="лодка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51" y="3702848"/>
            <a:ext cx="1052966" cy="1052966"/>
          </a:xfrm>
          <a:prstGeom prst="rect">
            <a:avLst/>
          </a:prstGeom>
        </p:spPr>
      </p:pic>
      <p:pic>
        <p:nvPicPr>
          <p:cNvPr id="31" name="лапша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03" y="3803611"/>
            <a:ext cx="768953" cy="7845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64409" y="3877886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лапшу.</a:t>
            </a:r>
            <a:endParaRPr lang="uk-UA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79470" y="3876879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юлу.</a:t>
            </a:r>
            <a:endParaRPr lang="uk-UA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68403" y="3856523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клубок.</a:t>
            </a:r>
            <a:endParaRPr lang="uk-UA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370773" y="3850271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</a:t>
            </a:r>
            <a:r>
              <a:rPr lang="uk-UA" sz="2000" dirty="0" smtClean="0"/>
              <a:t>пенал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361828" y="386581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лайм.</a:t>
            </a:r>
            <a:endParaRPr lang="uk-UA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359247" y="385502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слона.</a:t>
            </a:r>
            <a:endParaRPr lang="uk-UA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377311" y="3869134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куклу.</a:t>
            </a:r>
            <a:endParaRPr lang="uk-UA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355464" y="3861291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лодку.</a:t>
            </a:r>
            <a:endParaRPr lang="uk-UA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1386062" y="3870734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яблуко.</a:t>
            </a:r>
            <a:endParaRPr lang="uk-UA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383675" y="3862272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кресло.</a:t>
            </a:r>
            <a:endParaRPr lang="uk-UA" sz="20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" y="-15864"/>
            <a:ext cx="991632" cy="9128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687" y="3702848"/>
            <a:ext cx="3021126" cy="3021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85" y="3731783"/>
            <a:ext cx="664946" cy="810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10" y="440558"/>
            <a:ext cx="2731163" cy="276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92" y="2186804"/>
            <a:ext cx="1182871" cy="11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59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26</cp:revision>
  <dcterms:created xsi:type="dcterms:W3CDTF">2025-11-18T10:00:44Z</dcterms:created>
  <dcterms:modified xsi:type="dcterms:W3CDTF">2025-11-25T12:24:28Z</dcterms:modified>
</cp:coreProperties>
</file>