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DE06C-4FC7-4A32-8FF2-204FAE59EE2D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16AA-CFC8-43DA-A4CF-1B84F8FA2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159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DE06C-4FC7-4A32-8FF2-204FAE59EE2D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16AA-CFC8-43DA-A4CF-1B84F8FA2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440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DE06C-4FC7-4A32-8FF2-204FAE59EE2D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16AA-CFC8-43DA-A4CF-1B84F8FA2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23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DE06C-4FC7-4A32-8FF2-204FAE59EE2D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16AA-CFC8-43DA-A4CF-1B84F8FA2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069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DE06C-4FC7-4A32-8FF2-204FAE59EE2D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16AA-CFC8-43DA-A4CF-1B84F8FA2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286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DE06C-4FC7-4A32-8FF2-204FAE59EE2D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16AA-CFC8-43DA-A4CF-1B84F8FA2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706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DE06C-4FC7-4A32-8FF2-204FAE59EE2D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16AA-CFC8-43DA-A4CF-1B84F8FA2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562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DE06C-4FC7-4A32-8FF2-204FAE59EE2D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16AA-CFC8-43DA-A4CF-1B84F8FA2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789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DE06C-4FC7-4A32-8FF2-204FAE59EE2D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16AA-CFC8-43DA-A4CF-1B84F8FA2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851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DE06C-4FC7-4A32-8FF2-204FAE59EE2D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16AA-CFC8-43DA-A4CF-1B84F8FA2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356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DE06C-4FC7-4A32-8FF2-204FAE59EE2D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16AA-CFC8-43DA-A4CF-1B84F8FA2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064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DE06C-4FC7-4A32-8FF2-204FAE59EE2D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816AA-CFC8-43DA-A4CF-1B84F8FA2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822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>
              <a:schemeClr val="bg1"/>
            </a:glow>
          </a:effectLst>
        </p:spPr>
      </p:pic>
      <p:grpSp>
        <p:nvGrpSpPr>
          <p:cNvPr id="35" name="Группа 34"/>
          <p:cNvGrpSpPr/>
          <p:nvPr/>
        </p:nvGrpSpPr>
        <p:grpSpPr>
          <a:xfrm>
            <a:off x="1083366" y="1212573"/>
            <a:ext cx="7911548" cy="5237923"/>
            <a:chOff x="1371066" y="1086192"/>
            <a:chExt cx="7972400" cy="5237923"/>
          </a:xfrm>
          <a:effectLst>
            <a:glow>
              <a:schemeClr val="accent6">
                <a:lumMod val="20000"/>
                <a:lumOff val="80000"/>
              </a:schemeClr>
            </a:glow>
          </a:effectLst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371066" y="1086192"/>
              <a:ext cx="7972400" cy="5237923"/>
            </a:xfrm>
            <a:prstGeom prst="roundRect">
              <a:avLst/>
            </a:prstGeom>
            <a:solidFill>
              <a:schemeClr val="bg1">
                <a:alpha val="28000"/>
              </a:schemeClr>
            </a:solidFill>
            <a:ln>
              <a:solidFill>
                <a:schemeClr val="bg1"/>
              </a:solidFill>
            </a:ln>
            <a:effectLst>
              <a:glow>
                <a:schemeClr val="bg1"/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5560" b="83243" l="3692" r="96462">
                          <a14:foregroundMark x1="61231" y1="19369" x2="17077" y2="18390"/>
                          <a14:foregroundMark x1="40923" y1="82372" x2="40923" y2="80631"/>
                          <a14:foregroundMark x1="68154" y1="18390" x2="67846" y2="1958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9" t="16137" r="3651" b="16428"/>
            <a:stretch/>
          </p:blipFill>
          <p:spPr>
            <a:xfrm rot="16200000">
              <a:off x="2625130" y="1056363"/>
              <a:ext cx="5068134" cy="5288489"/>
            </a:xfrm>
            <a:prstGeom prst="rect">
              <a:avLst/>
            </a:prstGeom>
            <a:effectLst>
              <a:glow rad="127000">
                <a:schemeClr val="accent6">
                  <a:lumMod val="40000"/>
                  <a:lumOff val="60000"/>
                </a:schemeClr>
              </a:glow>
            </a:effectLst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047" y="4322822"/>
            <a:ext cx="1007904" cy="102870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grpSp>
        <p:nvGrpSpPr>
          <p:cNvPr id="20" name="Группа 19"/>
          <p:cNvGrpSpPr/>
          <p:nvPr/>
        </p:nvGrpSpPr>
        <p:grpSpPr>
          <a:xfrm>
            <a:off x="7181035" y="3275092"/>
            <a:ext cx="1977808" cy="1153777"/>
            <a:chOff x="4739992" y="2496966"/>
            <a:chExt cx="2401306" cy="1433896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6182">
              <a:off x="5912342" y="2660884"/>
              <a:ext cx="1228956" cy="1228956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1183" y="2496966"/>
              <a:ext cx="1228956" cy="1228956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61534" flipH="1">
              <a:off x="4739992" y="2701906"/>
              <a:ext cx="1228956" cy="1228956"/>
            </a:xfrm>
            <a:prstGeom prst="rect">
              <a:avLst/>
            </a:prstGeom>
          </p:spPr>
        </p:pic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580" y="1669139"/>
            <a:ext cx="688559" cy="122410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869" y="3013834"/>
            <a:ext cx="755694" cy="75569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967" y="2993593"/>
            <a:ext cx="923192" cy="92319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078" y="2893925"/>
            <a:ext cx="958056" cy="95805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256" y="4561605"/>
            <a:ext cx="879231" cy="87923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90413">
            <a:off x="5912954" y="1387962"/>
            <a:ext cx="1135992" cy="113599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grpSp>
        <p:nvGrpSpPr>
          <p:cNvPr id="59" name="Группа 58"/>
          <p:cNvGrpSpPr/>
          <p:nvPr/>
        </p:nvGrpSpPr>
        <p:grpSpPr>
          <a:xfrm>
            <a:off x="2396977" y="3875630"/>
            <a:ext cx="1405305" cy="1547445"/>
            <a:chOff x="1383324" y="2277208"/>
            <a:chExt cx="1405305" cy="1547445"/>
          </a:xfrm>
        </p:grpSpPr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383324" y="2892669"/>
              <a:ext cx="931984" cy="931984"/>
            </a:xfrm>
            <a:prstGeom prst="rect">
              <a:avLst/>
            </a:prstGeom>
          </p:spPr>
        </p:pic>
        <p:sp>
          <p:nvSpPr>
            <p:cNvPr id="61" name="Овальная выноска 60"/>
            <p:cNvSpPr/>
            <p:nvPr/>
          </p:nvSpPr>
          <p:spPr>
            <a:xfrm>
              <a:off x="1849315" y="2277208"/>
              <a:ext cx="939314" cy="615460"/>
            </a:xfrm>
            <a:prstGeom prst="wedgeEllipseCallou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866167" y="2444533"/>
              <a:ext cx="8982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ЖУ - ЖУ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4492335" y="2250054"/>
            <a:ext cx="1408445" cy="1547445"/>
            <a:chOff x="1383324" y="2277208"/>
            <a:chExt cx="1408445" cy="1547445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383324" y="2892669"/>
              <a:ext cx="931984" cy="931984"/>
            </a:xfrm>
            <a:prstGeom prst="rect">
              <a:avLst/>
            </a:prstGeom>
          </p:spPr>
        </p:pic>
        <p:sp>
          <p:nvSpPr>
            <p:cNvPr id="25" name="Овальная выноска 24"/>
            <p:cNvSpPr/>
            <p:nvPr/>
          </p:nvSpPr>
          <p:spPr>
            <a:xfrm>
              <a:off x="1849315" y="2277208"/>
              <a:ext cx="939314" cy="615460"/>
            </a:xfrm>
            <a:prstGeom prst="wedgeEllipseCallou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807727" y="2434825"/>
              <a:ext cx="9840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ЖЕ - ЖЕ</a:t>
              </a: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5700437" y="3795933"/>
            <a:ext cx="1431622" cy="1547445"/>
            <a:chOff x="1383324" y="2277208"/>
            <a:chExt cx="1431622" cy="1547445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383324" y="2892669"/>
              <a:ext cx="931984" cy="931984"/>
            </a:xfrm>
            <a:prstGeom prst="rect">
              <a:avLst/>
            </a:prstGeom>
          </p:spPr>
        </p:pic>
        <p:sp>
          <p:nvSpPr>
            <p:cNvPr id="29" name="Овальная выноска 28"/>
            <p:cNvSpPr/>
            <p:nvPr/>
          </p:nvSpPr>
          <p:spPr>
            <a:xfrm>
              <a:off x="1849315" y="2277208"/>
              <a:ext cx="939314" cy="615460"/>
            </a:xfrm>
            <a:prstGeom prst="wedgeEllipseCallou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841289" y="2426414"/>
              <a:ext cx="973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ЖО - ЖО</a:t>
              </a: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3096398" y="2750392"/>
            <a:ext cx="3671809" cy="3101583"/>
            <a:chOff x="9478652" y="2363109"/>
            <a:chExt cx="2547695" cy="2072640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990120" y="2399522"/>
              <a:ext cx="2036227" cy="2036227"/>
            </a:xfrm>
            <a:prstGeom prst="rect">
              <a:avLst/>
            </a:prstGeom>
          </p:spPr>
        </p:pic>
        <p:grpSp>
          <p:nvGrpSpPr>
            <p:cNvPr id="64" name="Группа 63"/>
            <p:cNvGrpSpPr/>
            <p:nvPr/>
          </p:nvGrpSpPr>
          <p:grpSpPr>
            <a:xfrm rot="19467431">
              <a:off x="9478652" y="2363109"/>
              <a:ext cx="1977808" cy="1153777"/>
              <a:chOff x="4739992" y="2496966"/>
              <a:chExt cx="2401306" cy="1433896"/>
            </a:xfrm>
          </p:grpSpPr>
          <p:pic>
            <p:nvPicPr>
              <p:cNvPr id="65" name="Рисунок 64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16182">
                <a:off x="5912342" y="2660884"/>
                <a:ext cx="1228956" cy="1228956"/>
              </a:xfrm>
              <a:prstGeom prst="rect">
                <a:avLst/>
              </a:prstGeom>
            </p:spPr>
          </p:pic>
          <p:pic>
            <p:nvPicPr>
              <p:cNvPr id="66" name="Рисунок 65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51183" y="2496966"/>
                <a:ext cx="1228956" cy="1228956"/>
              </a:xfrm>
              <a:prstGeom prst="rect">
                <a:avLst/>
              </a:prstGeom>
            </p:spPr>
          </p:pic>
          <p:pic>
            <p:nvPicPr>
              <p:cNvPr id="67" name="Рисунок 66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661534" flipH="1">
                <a:off x="4739992" y="2701906"/>
                <a:ext cx="1228956" cy="1228956"/>
              </a:xfrm>
              <a:prstGeom prst="rect">
                <a:avLst/>
              </a:prstGeom>
            </p:spPr>
          </p:pic>
        </p:grpSp>
      </p:grpSp>
      <p:pic>
        <p:nvPicPr>
          <p:cNvPr id="38" name="Рисунок 3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6" y="5674977"/>
            <a:ext cx="1078711" cy="979271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333" y="1540271"/>
            <a:ext cx="867400" cy="86740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53719">
            <a:off x="4269929" y="5324874"/>
            <a:ext cx="886431" cy="91902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088" y="3267237"/>
            <a:ext cx="2877420" cy="2877420"/>
          </a:xfrm>
          <a:prstGeom prst="rect">
            <a:avLst/>
          </a:prstGeom>
          <a:noFill/>
        </p:spPr>
      </p:pic>
      <p:pic>
        <p:nvPicPr>
          <p:cNvPr id="71" name="Рисунок 70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7" r="22706" b="7213"/>
          <a:stretch/>
        </p:blipFill>
        <p:spPr>
          <a:xfrm>
            <a:off x="6826916" y="1341229"/>
            <a:ext cx="2246244" cy="3704530"/>
          </a:xfrm>
          <a:prstGeom prst="rect">
            <a:avLst/>
          </a:prstGeom>
          <a:noFill/>
        </p:spPr>
      </p:pic>
      <p:grpSp>
        <p:nvGrpSpPr>
          <p:cNvPr id="9" name="Группа 8"/>
          <p:cNvGrpSpPr/>
          <p:nvPr/>
        </p:nvGrpSpPr>
        <p:grpSpPr>
          <a:xfrm>
            <a:off x="1169219" y="1719792"/>
            <a:ext cx="1435067" cy="1547445"/>
            <a:chOff x="1383324" y="2277208"/>
            <a:chExt cx="1435067" cy="1547445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383324" y="2892669"/>
              <a:ext cx="931984" cy="931984"/>
            </a:xfrm>
            <a:prstGeom prst="rect">
              <a:avLst/>
            </a:prstGeom>
          </p:spPr>
        </p:pic>
        <p:sp>
          <p:nvSpPr>
            <p:cNvPr id="7" name="Овальная выноска 6"/>
            <p:cNvSpPr/>
            <p:nvPr/>
          </p:nvSpPr>
          <p:spPr>
            <a:xfrm>
              <a:off x="1849315" y="2277208"/>
              <a:ext cx="939314" cy="615460"/>
            </a:xfrm>
            <a:prstGeom prst="wedgeEllipseCallou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83930" y="2431003"/>
              <a:ext cx="9344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ЖА - ЖА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54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0.0444 4.07407E-6 C 0.06419 4.07407E-6 0.0888 0.08472 0.0888 0.1537 L 0.0888 0.30763 " pathEditMode="relative" rAng="0" ptsTypes="AAAA">
                                      <p:cBhvr>
                                        <p:cTn id="1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0" y="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0.08112 -4.81481E-6 C 0.11732 -4.81481E-6 0.16224 -0.05925 0.16224 -0.10717 L 0.16224 -0.21342 " pathEditMode="relative" rAng="0" ptsTypes="AAAA">
                                      <p:cBhvr>
                                        <p:cTn id="23" dur="5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12" y="-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7.40741E-7 L 0.04675 -7.40741E-7 C 0.06771 -7.40741E-7 0.09375 0.06134 0.09375 0.11181 L 0.09375 0.22431 " pathEditMode="relative" rAng="0" ptsTypes="AAAA">
                                      <p:cBhvr>
                                        <p:cTn id="3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88" y="1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6 L 0.08321 -0.08819 " pathEditMode="relative" rAng="0" ptsTypes="AA">
                                      <p:cBhvr>
                                        <p:cTn id="49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4" y="-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4CC97A-7220-4C1D-A8F0-DAEFD8963FB6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4161BF1A-49F2-4D65-A1E7-841DBC4D39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D4A0915-7432-4313-A235-A559374A02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</cp:revision>
  <dcterms:created xsi:type="dcterms:W3CDTF">2025-11-22T20:00:17Z</dcterms:created>
  <dcterms:modified xsi:type="dcterms:W3CDTF">2025-11-25T10:50:42Z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