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610D3-58AF-A340-B2FF-A282582A8C3C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95E78-46CA-4B4D-B87C-F3B635119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97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301E2-3649-4C8A-81A2-0A571971FD4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947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92FD6-D3A5-BDC6-9ED7-2F2399792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F7C159-89D8-F946-4832-F6B88CF0F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531E49-FC77-AE59-8F07-AB1DEA8E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2AA51-AADD-2C35-307A-CC4769D4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536E7-D900-BA1B-BC39-F4D11FE7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155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50A47-B520-B691-44F6-EF6BB5A9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92C586-DA13-FD4E-2FD2-2111B4187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B19C6A-E1E1-2F2C-DF91-03F66A3E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FFEEA1-5F6B-9842-8C24-385800C3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78CB0D-3556-744B-9982-4F52CD9A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63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1F19DE-2BD7-BE54-DDA9-E2C1299B0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0813E7-90F8-D99B-BBBF-0B48CADDC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E7076-593B-DA21-0AF5-6DF2E872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B06ED9-1831-45F1-7AD7-D8212796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3EDC9-BDBF-61B1-B4FE-21A84EEB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9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353BB-B89E-2E17-B27F-168F824A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A48E5-DF58-FE80-A14A-453BD0146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305C06-CBA8-F982-4149-0424C0A4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F20EA-FF00-C9F6-5EB7-9CB0DDE8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75930-58B2-BE37-1AC4-2EB81090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684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8E771-EB6F-9B38-CA7A-B37DFE1F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FF792F-306F-4074-DA4D-D88FB220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F5C3F-63DE-E07F-1BD3-6573BCDC5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DCA26F-ACF6-6854-7138-25BE113D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FE778-5CF6-BB8F-DAFB-0885B62A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40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4D502-ED81-AF82-D567-FF689B5E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FF51B-BB2F-1501-FDCE-178DFC955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48B747-8D6C-B619-6F70-2EFD04B45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C27E9-AE17-CBE4-D616-AA44EC6C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55964E-1102-6F0D-A759-A15C3E6E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5C631F-E1BE-ED0E-C02A-07C67DE9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517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9B6B0-CECD-8CBF-4E27-22338C70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83B22F-AD42-5DE5-5EFE-94D6E522F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3E8C05-02B1-CC1B-B44E-DFDB87863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5577A-347B-BCC9-9BFF-240594BE6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FF8BC0-FAE6-1F85-512F-328A98523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19DB8-77D9-2698-CEB7-006FE235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3057D8-4B62-4A8B-B0B8-B6CDF181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3CE66E-1F4E-5E2A-40A0-08ED3AF6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981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DECE2-0770-3633-C5DE-10AAE281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2DFD9C-56CE-291F-AEC4-49E2B9B9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6D2581-5D05-E38B-002C-949EB3E5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F4281F-912B-F364-B403-6D83E1D1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61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07448-9122-BB56-385D-84779A39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57E045-9EB5-2924-57A9-25F13D7D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DCE112-41B6-9CB3-222F-B143D5FF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23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C7C09-2177-DFBF-93A1-2BADDA46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BF4BE5-4980-597D-5316-CE46A1CA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1F527E-C5CD-0A5D-4995-7FD5B8EAF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1C6E13-E6CC-AADD-5061-113257BD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5E4ACE-8677-4D25-4195-ADCD6C2F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B8691E-A16A-CE7E-FDD3-A77AC4A9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97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E7668-AF2A-A684-6290-01230610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53FE8E-E7D5-175D-7A8E-3CE0DE069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7292A5-2B8C-DC2E-BC53-1B845D293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787A3F-F445-73EF-4843-0D632639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35F12-9BCD-CDFD-2AEA-9FCFA5D2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46E7A6-37C2-7E05-4CA3-9470CA3D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035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2CC11-2AFD-99DC-1CB7-9FA295B9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5954C7-81DD-DA9A-FE9D-587584283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EFA99-64F9-966C-7FAF-5B87FB1D8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9945A-7FE8-3BC9-0413-DC640E34F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60B5B8-57A4-78B4-70E9-94C32AA98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8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Рисунок 5134">
            <a:extLst>
              <a:ext uri="{FF2B5EF4-FFF2-40B4-BE49-F238E27FC236}">
                <a16:creationId xmlns:a16="http://schemas.microsoft.com/office/drawing/2014/main" id="{326E01E5-A1FE-4AE5-C11A-8428DEB206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t="15558"/>
          <a:stretch/>
        </p:blipFill>
        <p:spPr>
          <a:xfrm>
            <a:off x="22039" y="0"/>
            <a:ext cx="12196590" cy="68580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069CDE5-94AA-45E8-2299-2A323FB468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794" t="4462" r="15604" b="6544"/>
          <a:stretch>
            <a:fillRect/>
          </a:stretch>
        </p:blipFill>
        <p:spPr>
          <a:xfrm>
            <a:off x="4653994" y="64596"/>
            <a:ext cx="5366307" cy="69048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2808F6A-7EF2-0859-BB85-E2DDE36053A6}"/>
              </a:ext>
            </a:extLst>
          </p:cNvPr>
          <p:cNvSpPr/>
          <p:nvPr/>
        </p:nvSpPr>
        <p:spPr>
          <a:xfrm>
            <a:off x="386615" y="952500"/>
            <a:ext cx="2395296" cy="5859633"/>
          </a:xfrm>
          <a:custGeom>
            <a:avLst/>
            <a:gdLst>
              <a:gd name="csX0" fmla="*/ 0 w 2395296"/>
              <a:gd name="csY0" fmla="*/ 399224 h 5859633"/>
              <a:gd name="csX1" fmla="*/ 399224 w 2395296"/>
              <a:gd name="csY1" fmla="*/ 0 h 5859633"/>
              <a:gd name="csX2" fmla="*/ 963444 w 2395296"/>
              <a:gd name="csY2" fmla="*/ 0 h 5859633"/>
              <a:gd name="csX3" fmla="*/ 1527663 w 2395296"/>
              <a:gd name="csY3" fmla="*/ 0 h 5859633"/>
              <a:gd name="csX4" fmla="*/ 1996072 w 2395296"/>
              <a:gd name="csY4" fmla="*/ 0 h 5859633"/>
              <a:gd name="csX5" fmla="*/ 2395296 w 2395296"/>
              <a:gd name="csY5" fmla="*/ 399224 h 5859633"/>
              <a:gd name="csX6" fmla="*/ 2395296 w 2395296"/>
              <a:gd name="csY6" fmla="*/ 981260 h 5859633"/>
              <a:gd name="csX7" fmla="*/ 2395296 w 2395296"/>
              <a:gd name="csY7" fmla="*/ 1664520 h 5859633"/>
              <a:gd name="csX8" fmla="*/ 2395296 w 2395296"/>
              <a:gd name="csY8" fmla="*/ 2246557 h 5859633"/>
              <a:gd name="csX9" fmla="*/ 2395296 w 2395296"/>
              <a:gd name="csY9" fmla="*/ 2980428 h 5859633"/>
              <a:gd name="csX10" fmla="*/ 2395296 w 2395296"/>
              <a:gd name="csY10" fmla="*/ 3613076 h 5859633"/>
              <a:gd name="csX11" fmla="*/ 2395296 w 2395296"/>
              <a:gd name="csY11" fmla="*/ 4093889 h 5859633"/>
              <a:gd name="csX12" fmla="*/ 2395296 w 2395296"/>
              <a:gd name="csY12" fmla="*/ 4625313 h 5859633"/>
              <a:gd name="csX13" fmla="*/ 2395296 w 2395296"/>
              <a:gd name="csY13" fmla="*/ 5460409 h 5859633"/>
              <a:gd name="csX14" fmla="*/ 1996072 w 2395296"/>
              <a:gd name="csY14" fmla="*/ 5859633 h 5859633"/>
              <a:gd name="csX15" fmla="*/ 1447821 w 2395296"/>
              <a:gd name="csY15" fmla="*/ 5859633 h 5859633"/>
              <a:gd name="csX16" fmla="*/ 915538 w 2395296"/>
              <a:gd name="csY16" fmla="*/ 5859633 h 5859633"/>
              <a:gd name="csX17" fmla="*/ 399224 w 2395296"/>
              <a:gd name="csY17" fmla="*/ 5859633 h 5859633"/>
              <a:gd name="csX18" fmla="*/ 0 w 2395296"/>
              <a:gd name="csY18" fmla="*/ 5460409 h 5859633"/>
              <a:gd name="csX19" fmla="*/ 0 w 2395296"/>
              <a:gd name="csY19" fmla="*/ 4827761 h 5859633"/>
              <a:gd name="csX20" fmla="*/ 0 w 2395296"/>
              <a:gd name="csY20" fmla="*/ 4195113 h 5859633"/>
              <a:gd name="csX21" fmla="*/ 0 w 2395296"/>
              <a:gd name="csY21" fmla="*/ 3562465 h 5859633"/>
              <a:gd name="csX22" fmla="*/ 0 w 2395296"/>
              <a:gd name="csY22" fmla="*/ 2980428 h 5859633"/>
              <a:gd name="csX23" fmla="*/ 0 w 2395296"/>
              <a:gd name="csY23" fmla="*/ 2398392 h 5859633"/>
              <a:gd name="csX24" fmla="*/ 0 w 2395296"/>
              <a:gd name="csY24" fmla="*/ 1765744 h 5859633"/>
              <a:gd name="csX25" fmla="*/ 0 w 2395296"/>
              <a:gd name="csY25" fmla="*/ 1082484 h 5859633"/>
              <a:gd name="csX26" fmla="*/ 0 w 2395296"/>
              <a:gd name="csY26" fmla="*/ 399224 h 58596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2395296" h="5859633" fill="none" extrusionOk="0">
                <a:moveTo>
                  <a:pt x="0" y="399224"/>
                </a:moveTo>
                <a:cubicBezTo>
                  <a:pt x="-18133" y="191728"/>
                  <a:pt x="174431" y="-24633"/>
                  <a:pt x="399224" y="0"/>
                </a:cubicBezTo>
                <a:cubicBezTo>
                  <a:pt x="564427" y="13128"/>
                  <a:pt x="820407" y="-9162"/>
                  <a:pt x="963444" y="0"/>
                </a:cubicBezTo>
                <a:cubicBezTo>
                  <a:pt x="1106481" y="9162"/>
                  <a:pt x="1345400" y="-21566"/>
                  <a:pt x="1527663" y="0"/>
                </a:cubicBezTo>
                <a:cubicBezTo>
                  <a:pt x="1709926" y="21566"/>
                  <a:pt x="1789276" y="-13553"/>
                  <a:pt x="1996072" y="0"/>
                </a:cubicBezTo>
                <a:cubicBezTo>
                  <a:pt x="2203579" y="-6280"/>
                  <a:pt x="2420000" y="176647"/>
                  <a:pt x="2395296" y="399224"/>
                </a:cubicBezTo>
                <a:cubicBezTo>
                  <a:pt x="2419740" y="686794"/>
                  <a:pt x="2386301" y="788036"/>
                  <a:pt x="2395296" y="981260"/>
                </a:cubicBezTo>
                <a:cubicBezTo>
                  <a:pt x="2404291" y="1174484"/>
                  <a:pt x="2406522" y="1351479"/>
                  <a:pt x="2395296" y="1664520"/>
                </a:cubicBezTo>
                <a:cubicBezTo>
                  <a:pt x="2384070" y="1977561"/>
                  <a:pt x="2406548" y="2126196"/>
                  <a:pt x="2395296" y="2246557"/>
                </a:cubicBezTo>
                <a:cubicBezTo>
                  <a:pt x="2384044" y="2366918"/>
                  <a:pt x="2372388" y="2828599"/>
                  <a:pt x="2395296" y="2980428"/>
                </a:cubicBezTo>
                <a:cubicBezTo>
                  <a:pt x="2418204" y="3132257"/>
                  <a:pt x="2418529" y="3480378"/>
                  <a:pt x="2395296" y="3613076"/>
                </a:cubicBezTo>
                <a:cubicBezTo>
                  <a:pt x="2372063" y="3745774"/>
                  <a:pt x="2373092" y="3892910"/>
                  <a:pt x="2395296" y="4093889"/>
                </a:cubicBezTo>
                <a:cubicBezTo>
                  <a:pt x="2417500" y="4294868"/>
                  <a:pt x="2397463" y="4418244"/>
                  <a:pt x="2395296" y="4625313"/>
                </a:cubicBezTo>
                <a:cubicBezTo>
                  <a:pt x="2393129" y="4832382"/>
                  <a:pt x="2397928" y="5212286"/>
                  <a:pt x="2395296" y="5460409"/>
                </a:cubicBezTo>
                <a:cubicBezTo>
                  <a:pt x="2413175" y="5722206"/>
                  <a:pt x="2209487" y="5871917"/>
                  <a:pt x="1996072" y="5859633"/>
                </a:cubicBezTo>
                <a:cubicBezTo>
                  <a:pt x="1885432" y="5884303"/>
                  <a:pt x="1677828" y="5883889"/>
                  <a:pt x="1447821" y="5859633"/>
                </a:cubicBezTo>
                <a:cubicBezTo>
                  <a:pt x="1217814" y="5835377"/>
                  <a:pt x="1149059" y="5867475"/>
                  <a:pt x="915538" y="5859633"/>
                </a:cubicBezTo>
                <a:cubicBezTo>
                  <a:pt x="682017" y="5851791"/>
                  <a:pt x="545756" y="5842959"/>
                  <a:pt x="399224" y="5859633"/>
                </a:cubicBezTo>
                <a:cubicBezTo>
                  <a:pt x="160891" y="5840848"/>
                  <a:pt x="-44111" y="5710285"/>
                  <a:pt x="0" y="5460409"/>
                </a:cubicBezTo>
                <a:cubicBezTo>
                  <a:pt x="13656" y="5309315"/>
                  <a:pt x="5641" y="4967105"/>
                  <a:pt x="0" y="4827761"/>
                </a:cubicBezTo>
                <a:cubicBezTo>
                  <a:pt x="-5641" y="4688417"/>
                  <a:pt x="-2499" y="4434859"/>
                  <a:pt x="0" y="4195113"/>
                </a:cubicBezTo>
                <a:cubicBezTo>
                  <a:pt x="2499" y="3955367"/>
                  <a:pt x="-14182" y="3702337"/>
                  <a:pt x="0" y="3562465"/>
                </a:cubicBezTo>
                <a:cubicBezTo>
                  <a:pt x="14182" y="3422593"/>
                  <a:pt x="23379" y="3197428"/>
                  <a:pt x="0" y="2980428"/>
                </a:cubicBezTo>
                <a:cubicBezTo>
                  <a:pt x="-23379" y="2763428"/>
                  <a:pt x="16885" y="2552635"/>
                  <a:pt x="0" y="2398392"/>
                </a:cubicBezTo>
                <a:cubicBezTo>
                  <a:pt x="-16885" y="2244149"/>
                  <a:pt x="-2386" y="1906113"/>
                  <a:pt x="0" y="1765744"/>
                </a:cubicBezTo>
                <a:cubicBezTo>
                  <a:pt x="2386" y="1625375"/>
                  <a:pt x="-29973" y="1334682"/>
                  <a:pt x="0" y="1082484"/>
                </a:cubicBezTo>
                <a:cubicBezTo>
                  <a:pt x="29973" y="830286"/>
                  <a:pt x="-25311" y="737600"/>
                  <a:pt x="0" y="399224"/>
                </a:cubicBezTo>
                <a:close/>
              </a:path>
              <a:path w="2395296" h="5859633" stroke="0" extrusionOk="0">
                <a:moveTo>
                  <a:pt x="0" y="399224"/>
                </a:moveTo>
                <a:cubicBezTo>
                  <a:pt x="3643" y="182757"/>
                  <a:pt x="202793" y="23981"/>
                  <a:pt x="399224" y="0"/>
                </a:cubicBezTo>
                <a:cubicBezTo>
                  <a:pt x="607344" y="-312"/>
                  <a:pt x="785144" y="-14176"/>
                  <a:pt x="947475" y="0"/>
                </a:cubicBezTo>
                <a:cubicBezTo>
                  <a:pt x="1109806" y="14176"/>
                  <a:pt x="1297849" y="-14984"/>
                  <a:pt x="1463789" y="0"/>
                </a:cubicBezTo>
                <a:cubicBezTo>
                  <a:pt x="1629729" y="14984"/>
                  <a:pt x="1860368" y="-6611"/>
                  <a:pt x="1996072" y="0"/>
                </a:cubicBezTo>
                <a:cubicBezTo>
                  <a:pt x="2185675" y="-40444"/>
                  <a:pt x="2389167" y="167946"/>
                  <a:pt x="2395296" y="399224"/>
                </a:cubicBezTo>
                <a:cubicBezTo>
                  <a:pt x="2373772" y="511964"/>
                  <a:pt x="2379276" y="709159"/>
                  <a:pt x="2395296" y="880037"/>
                </a:cubicBezTo>
                <a:cubicBezTo>
                  <a:pt x="2411316" y="1050915"/>
                  <a:pt x="2422430" y="1334986"/>
                  <a:pt x="2395296" y="1512685"/>
                </a:cubicBezTo>
                <a:cubicBezTo>
                  <a:pt x="2368162" y="1690384"/>
                  <a:pt x="2401743" y="1952117"/>
                  <a:pt x="2395296" y="2094721"/>
                </a:cubicBezTo>
                <a:cubicBezTo>
                  <a:pt x="2388849" y="2237325"/>
                  <a:pt x="2379891" y="2473835"/>
                  <a:pt x="2395296" y="2727369"/>
                </a:cubicBezTo>
                <a:cubicBezTo>
                  <a:pt x="2410701" y="2980903"/>
                  <a:pt x="2408926" y="3150338"/>
                  <a:pt x="2395296" y="3360017"/>
                </a:cubicBezTo>
                <a:cubicBezTo>
                  <a:pt x="2381666" y="3569696"/>
                  <a:pt x="2383762" y="3654388"/>
                  <a:pt x="2395296" y="3840830"/>
                </a:cubicBezTo>
                <a:cubicBezTo>
                  <a:pt x="2406830" y="4027272"/>
                  <a:pt x="2380638" y="4315679"/>
                  <a:pt x="2395296" y="4574702"/>
                </a:cubicBezTo>
                <a:cubicBezTo>
                  <a:pt x="2409954" y="4833725"/>
                  <a:pt x="2438270" y="5145632"/>
                  <a:pt x="2395296" y="5460409"/>
                </a:cubicBezTo>
                <a:cubicBezTo>
                  <a:pt x="2392210" y="5686338"/>
                  <a:pt x="2240123" y="5861374"/>
                  <a:pt x="1996072" y="5859633"/>
                </a:cubicBezTo>
                <a:cubicBezTo>
                  <a:pt x="1855096" y="5848465"/>
                  <a:pt x="1685586" y="5866233"/>
                  <a:pt x="1511695" y="5859633"/>
                </a:cubicBezTo>
                <a:cubicBezTo>
                  <a:pt x="1337804" y="5853033"/>
                  <a:pt x="1142905" y="5854454"/>
                  <a:pt x="979412" y="5859633"/>
                </a:cubicBezTo>
                <a:cubicBezTo>
                  <a:pt x="815919" y="5864812"/>
                  <a:pt x="547653" y="5851826"/>
                  <a:pt x="399224" y="5859633"/>
                </a:cubicBezTo>
                <a:cubicBezTo>
                  <a:pt x="150139" y="5856518"/>
                  <a:pt x="-31561" y="5705756"/>
                  <a:pt x="0" y="5460409"/>
                </a:cubicBezTo>
                <a:cubicBezTo>
                  <a:pt x="23257" y="5300707"/>
                  <a:pt x="21716" y="5141473"/>
                  <a:pt x="0" y="4928985"/>
                </a:cubicBezTo>
                <a:cubicBezTo>
                  <a:pt x="-21716" y="4716497"/>
                  <a:pt x="14978" y="4678782"/>
                  <a:pt x="0" y="4448172"/>
                </a:cubicBezTo>
                <a:cubicBezTo>
                  <a:pt x="-14978" y="4217562"/>
                  <a:pt x="8421" y="4097405"/>
                  <a:pt x="0" y="3764912"/>
                </a:cubicBezTo>
                <a:cubicBezTo>
                  <a:pt x="-8421" y="3432419"/>
                  <a:pt x="-25396" y="3445997"/>
                  <a:pt x="0" y="3182876"/>
                </a:cubicBezTo>
                <a:cubicBezTo>
                  <a:pt x="25396" y="2919755"/>
                  <a:pt x="15814" y="2824128"/>
                  <a:pt x="0" y="2651451"/>
                </a:cubicBezTo>
                <a:cubicBezTo>
                  <a:pt x="-15814" y="2478775"/>
                  <a:pt x="21923" y="2279489"/>
                  <a:pt x="0" y="2170639"/>
                </a:cubicBezTo>
                <a:cubicBezTo>
                  <a:pt x="-21923" y="2061789"/>
                  <a:pt x="-7465" y="1806737"/>
                  <a:pt x="0" y="1639214"/>
                </a:cubicBezTo>
                <a:cubicBezTo>
                  <a:pt x="7465" y="1471691"/>
                  <a:pt x="-30639" y="1145006"/>
                  <a:pt x="0" y="955954"/>
                </a:cubicBezTo>
                <a:cubicBezTo>
                  <a:pt x="30639" y="766902"/>
                  <a:pt x="12646" y="632971"/>
                  <a:pt x="0" y="399224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540050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AutoShape 6" descr="Елка №7 ПНГ на Прозрачном Фоне • Скачать PNG Елка №7">
            <a:extLst>
              <a:ext uri="{FF2B5EF4-FFF2-40B4-BE49-F238E27FC236}">
                <a16:creationId xmlns:a16="http://schemas.microsoft.com/office/drawing/2014/main" id="{4D2728B6-89FD-6592-C77E-B0CABB2F5E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5150" name="Группа 5149">
            <a:extLst>
              <a:ext uri="{FF2B5EF4-FFF2-40B4-BE49-F238E27FC236}">
                <a16:creationId xmlns:a16="http://schemas.microsoft.com/office/drawing/2014/main" id="{406BC004-8ACB-F5CA-B438-757350FD72B2}"/>
              </a:ext>
            </a:extLst>
          </p:cNvPr>
          <p:cNvGrpSpPr/>
          <p:nvPr/>
        </p:nvGrpSpPr>
        <p:grpSpPr>
          <a:xfrm>
            <a:off x="426793" y="1005853"/>
            <a:ext cx="1023160" cy="1365738"/>
            <a:chOff x="950345" y="2075466"/>
            <a:chExt cx="882344" cy="1106031"/>
          </a:xfrm>
        </p:grpSpPr>
        <p:pic>
          <p:nvPicPr>
            <p:cNvPr id="10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AFB4992E-BE73-21FD-3C18-99D2C0EA50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64" t="65982" r="-1632" b="-971"/>
            <a:stretch/>
          </p:blipFill>
          <p:spPr bwMode="auto">
            <a:xfrm>
              <a:off x="950345" y="2075466"/>
              <a:ext cx="882344" cy="1106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46">
              <a:extLst>
                <a:ext uri="{FF2B5EF4-FFF2-40B4-BE49-F238E27FC236}">
                  <a16:creationId xmlns:a16="http://schemas.microsoft.com/office/drawing/2014/main" id="{383C3945-59C0-C6D3-69A4-5B10100AE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1151230" y="2381458"/>
              <a:ext cx="559898" cy="689105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1" name="Группа 5150">
            <a:extLst>
              <a:ext uri="{FF2B5EF4-FFF2-40B4-BE49-F238E27FC236}">
                <a16:creationId xmlns:a16="http://schemas.microsoft.com/office/drawing/2014/main" id="{66DAF8D5-5B3A-1C69-8345-56ED9A5B3260}"/>
              </a:ext>
            </a:extLst>
          </p:cNvPr>
          <p:cNvGrpSpPr/>
          <p:nvPr/>
        </p:nvGrpSpPr>
        <p:grpSpPr>
          <a:xfrm>
            <a:off x="1462515" y="1358059"/>
            <a:ext cx="1062613" cy="1238348"/>
            <a:chOff x="3748374" y="5277946"/>
            <a:chExt cx="1062613" cy="1238348"/>
          </a:xfrm>
        </p:grpSpPr>
        <p:pic>
          <p:nvPicPr>
            <p:cNvPr id="8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AE0FD7FB-FCF1-FEAE-8AC4-6AA11C3D42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25" t="33111" r="575" b="34327"/>
            <a:stretch/>
          </p:blipFill>
          <p:spPr bwMode="auto">
            <a:xfrm>
              <a:off x="3748374" y="5277946"/>
              <a:ext cx="1062613" cy="1238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7" name="Рисунок 5136">
              <a:extLst>
                <a:ext uri="{FF2B5EF4-FFF2-40B4-BE49-F238E27FC236}">
                  <a16:creationId xmlns:a16="http://schemas.microsoft.com/office/drawing/2014/main" id="{E7F3E56E-F01A-D449-B48E-AFFB5EC9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905101" y="5663524"/>
              <a:ext cx="802116" cy="802116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grpSp>
        <p:nvGrpSpPr>
          <p:cNvPr id="5154" name="Группа 5153">
            <a:extLst>
              <a:ext uri="{FF2B5EF4-FFF2-40B4-BE49-F238E27FC236}">
                <a16:creationId xmlns:a16="http://schemas.microsoft.com/office/drawing/2014/main" id="{6E1F0681-1882-184B-4E98-8B0DAAC18765}"/>
              </a:ext>
            </a:extLst>
          </p:cNvPr>
          <p:cNvGrpSpPr/>
          <p:nvPr/>
        </p:nvGrpSpPr>
        <p:grpSpPr>
          <a:xfrm>
            <a:off x="535481" y="2629712"/>
            <a:ext cx="952564" cy="1112277"/>
            <a:chOff x="6007293" y="4785386"/>
            <a:chExt cx="1013848" cy="1238797"/>
          </a:xfrm>
        </p:grpSpPr>
        <p:pic>
          <p:nvPicPr>
            <p:cNvPr id="7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B887B281-0010-BB91-E214-DDE66C6875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11" r="71313" b="32798"/>
            <a:stretch/>
          </p:blipFill>
          <p:spPr bwMode="auto">
            <a:xfrm>
              <a:off x="6007293" y="4785386"/>
              <a:ext cx="1013848" cy="1238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1" name="Рисунок 5140">
              <a:extLst>
                <a:ext uri="{FF2B5EF4-FFF2-40B4-BE49-F238E27FC236}">
                  <a16:creationId xmlns:a16="http://schemas.microsoft.com/office/drawing/2014/main" id="{3148A5BE-AA6A-F835-30A8-F0D4F15F7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145" l="0" r="98125">
                          <a14:foregroundMark x1="55042" y1="96444" x2="60504" y2="95333"/>
                          <a14:foregroundMark x1="70588" y1="96667" x2="71849" y2="94444"/>
                          <a14:foregroundMark x1="85294" y1="71111" x2="89447" y2="59729"/>
                          <a14:foregroundMark x1="77946" y1="25280" x2="74790" y2="23333"/>
                          <a14:foregroundMark x1="84619" y1="29398" x2="78888" y2="25862"/>
                          <a14:foregroundMark x1="69522" y1="23840" x2="47059" y2="26000"/>
                          <a14:foregroundMark x1="74790" y1="23333" x2="72028" y2="23599"/>
                          <a14:foregroundMark x1="47059" y1="26000" x2="41597" y2="31111"/>
                          <a14:foregroundMark x1="439" y1="42314" x2="0" y2="43778"/>
                          <a14:foregroundMark x1="0" y1="43778" x2="1091" y2="47181"/>
                          <a14:foregroundMark x1="27254" y1="61406" x2="59664" y2="62222"/>
                          <a14:foregroundMark x1="79832" y1="61778" x2="63866" y2="61556"/>
                          <a14:foregroundMark x1="75658" y1="92308" x2="75630" y2="92444"/>
                          <a14:foregroundMark x1="80672" y1="67556" x2="75658" y2="92308"/>
                          <a14:foregroundMark x1="78571" y1="78889" x2="42857" y2="78222"/>
                          <a14:foregroundMark x1="23212" y1="79998" x2="23109" y2="80000"/>
                          <a14:foregroundMark x1="59244" y1="79333" x2="35042" y2="79780"/>
                          <a14:foregroundMark x1="59311" y1="21197" x2="49580" y2="50889"/>
                          <a14:foregroundMark x1="55462" y1="27556" x2="47479" y2="63778"/>
                          <a14:foregroundMark x1="26170" y1="64048" x2="23529" y2="75333"/>
                          <a14:foregroundMark x1="34034" y1="30444" x2="27028" y2="60382"/>
                          <a14:foregroundMark x1="40756" y1="36667" x2="33613" y2="73111"/>
                          <a14:foregroundMark x1="33613" y1="73111" x2="36404" y2="80492"/>
                          <a14:foregroundMark x1="42857" y1="97436" x2="42857" y2="96667"/>
                          <a14:foregroundMark x1="42857" y1="97778" x2="42857" y2="97436"/>
                          <a14:foregroundMark x1="47479" y1="98222" x2="47479" y2="98222"/>
                          <a14:foregroundMark x1="46218" y1="99556" x2="46218" y2="99556"/>
                          <a14:foregroundMark x1="50420" y1="99333" x2="48739" y2="96444"/>
                          <a14:foregroundMark x1="55042" y1="94872" x2="55042" y2="87111"/>
                          <a14:foregroundMark x1="55042" y1="96000" x2="55042" y2="94872"/>
                          <a14:foregroundMark x1="60504" y1="91778" x2="66387" y2="77556"/>
                          <a14:foregroundMark x1="89607" y1="63006" x2="84034" y2="76889"/>
                          <a14:foregroundMark x1="93154" y1="62031" x2="95769" y2="55338"/>
                          <a14:foregroundMark x1="86134" y1="80000" x2="88469" y2="74022"/>
                          <a14:foregroundMark x1="78571" y1="60222" x2="27187" y2="61106"/>
                          <a14:foregroundMark x1="17389" y1="89599" x2="13445" y2="85333"/>
                          <a14:foregroundMark x1="11189" y1="77921" x2="9053" y2="70905"/>
                          <a14:foregroundMark x1="80046" y1="10548" x2="81092" y2="12444"/>
                          <a14:foregroundMark x1="63161" y1="4053" x2="60734" y2="4193"/>
                          <a14:foregroundMark x1="73056" y1="21926" x2="76471" y2="35556"/>
                          <a14:foregroundMark x1="76891" y1="36667" x2="78151" y2="40222"/>
                          <a14:foregroundMark x1="42017" y1="29556" x2="22689" y2="27556"/>
                          <a14:foregroundMark x1="25342" y1="64380" x2="27989" y2="76092"/>
                          <a14:foregroundMark x1="57143" y1="44667" x2="78151" y2="41778"/>
                          <a14:foregroundMark x1="83500" y1="60531" x2="79832" y2="63333"/>
                          <a14:foregroundMark x1="7500" y1="13675" x2="46875" y2="23932"/>
                          <a14:foregroundMark x1="36875" y1="13675" x2="98125" y2="46154"/>
                          <a14:foregroundMark x1="38750" y1="5128" x2="68125" y2="2564"/>
                          <a14:backgroundMark x1="90838" y1="57068" x2="93900" y2="82300"/>
                          <a14:backgroundMark x1="92023" y1="56176" x2="89500" y2="80600"/>
                          <a14:backgroundMark x1="89500" y1="80600" x2="88100" y2="82300"/>
                          <a14:backgroundMark x1="39294" y1="3911" x2="24100" y2="800"/>
                          <a14:backgroundMark x1="800" y1="32200" x2="6600" y2="75500"/>
                          <a14:backgroundMark x1="6600" y1="75500" x2="21700" y2="91600"/>
                          <a14:backgroundMark x1="23607" y1="4470" x2="26875" y2="0"/>
                          <a14:backgroundMark x1="93134" y1="54351" x2="93750" y2="56410"/>
                          <a14:backgroundMark x1="80000" y1="21368" x2="81875" y2="7692"/>
                          <a14:backgroundMark x1="66098" y1="7096" x2="78125" y2="13675"/>
                          <a14:backgroundMark x1="19375" y1="97436" x2="19375" y2="97436"/>
                          <a14:backgroundMark x1="19375" y1="86325" x2="40625" y2="97436"/>
                          <a14:backgroundMark x1="38750" y1="86325" x2="38750" y2="86325"/>
                          <a14:backgroundMark x1="1250" y1="26496" x2="1250" y2="40171"/>
                          <a14:backgroundMark x1="33125" y1="97436" x2="33125" y2="97436"/>
                          <a14:backgroundMark x1="46875" y1="86325" x2="46875" y2="86325"/>
                          <a14:backgroundMark x1="36875" y1="94872" x2="36875" y2="94872"/>
                          <a14:backgroundMark x1="45000" y1="94872" x2="45000" y2="94872"/>
                          <a14:backgroundMark x1="8646" y1="27375" x2="17500" y2="67521"/>
                          <a14:backgroundMark x1="5625" y1="13675" x2="6177" y2="16177"/>
                          <a14:backgroundMark x1="70625" y1="92308" x2="70625" y2="92308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6170796" y="5252557"/>
              <a:ext cx="686840" cy="521077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grpSp>
        <p:nvGrpSpPr>
          <p:cNvPr id="5157" name="Группа 5156">
            <a:extLst>
              <a:ext uri="{FF2B5EF4-FFF2-40B4-BE49-F238E27FC236}">
                <a16:creationId xmlns:a16="http://schemas.microsoft.com/office/drawing/2014/main" id="{5C70F46D-10F5-17A8-F713-B89C380B08E7}"/>
              </a:ext>
            </a:extLst>
          </p:cNvPr>
          <p:cNvGrpSpPr/>
          <p:nvPr/>
        </p:nvGrpSpPr>
        <p:grpSpPr>
          <a:xfrm>
            <a:off x="426793" y="3729771"/>
            <a:ext cx="1061252" cy="1285373"/>
            <a:chOff x="8204269" y="5504358"/>
            <a:chExt cx="951744" cy="1224423"/>
          </a:xfrm>
        </p:grpSpPr>
        <p:pic>
          <p:nvPicPr>
            <p:cNvPr id="12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A74BEC19-D5BC-6445-908F-D57C18BD8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91" t="-1845" r="1208" b="66930"/>
            <a:stretch/>
          </p:blipFill>
          <p:spPr bwMode="auto">
            <a:xfrm>
              <a:off x="8204269" y="5504358"/>
              <a:ext cx="951744" cy="1224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2" name="Picture 24">
              <a:extLst>
                <a:ext uri="{FF2B5EF4-FFF2-40B4-BE49-F238E27FC236}">
                  <a16:creationId xmlns:a16="http://schemas.microsoft.com/office/drawing/2014/main" id="{59117436-0478-8B6F-8C78-A16150699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/>
          </p:blipFill>
          <p:spPr bwMode="auto">
            <a:xfrm>
              <a:off x="8345736" y="5921674"/>
              <a:ext cx="708277" cy="680502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9" name="Группа 5158">
            <a:extLst>
              <a:ext uri="{FF2B5EF4-FFF2-40B4-BE49-F238E27FC236}">
                <a16:creationId xmlns:a16="http://schemas.microsoft.com/office/drawing/2014/main" id="{CD28EE3E-2B12-B051-3B3E-581AEB6EEA85}"/>
              </a:ext>
            </a:extLst>
          </p:cNvPr>
          <p:cNvGrpSpPr/>
          <p:nvPr/>
        </p:nvGrpSpPr>
        <p:grpSpPr>
          <a:xfrm>
            <a:off x="1500096" y="4239047"/>
            <a:ext cx="1025415" cy="1285373"/>
            <a:chOff x="9552352" y="5315487"/>
            <a:chExt cx="1025415" cy="1285373"/>
          </a:xfrm>
        </p:grpSpPr>
        <p:pic>
          <p:nvPicPr>
            <p:cNvPr id="15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D7ADA979-DD37-5E8C-9A03-EBE5832754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64" t="65982" r="-1632" b="-971"/>
            <a:stretch/>
          </p:blipFill>
          <p:spPr bwMode="auto">
            <a:xfrm>
              <a:off x="9552352" y="5315487"/>
              <a:ext cx="1025415" cy="1285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3" name="Рисунок 5142">
              <a:extLst>
                <a:ext uri="{FF2B5EF4-FFF2-40B4-BE49-F238E27FC236}">
                  <a16:creationId xmlns:a16="http://schemas.microsoft.com/office/drawing/2014/main" id="{8D06629E-F10B-2955-66E7-61EF99B5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00" b="97750" l="10000" r="90000">
                          <a14:foregroundMark x1="53778" y1="80500" x2="53778" y2="80500"/>
                          <a14:foregroundMark x1="24667" y1="94750" x2="50556" y2="86000"/>
                          <a14:foregroundMark x1="45111" y1="96500" x2="45111" y2="96500"/>
                          <a14:foregroundMark x1="21000" y1="65000" x2="21000" y2="65000"/>
                          <a14:foregroundMark x1="24889" y1="97000" x2="24889" y2="97000"/>
                          <a14:foregroundMark x1="63889" y1="97750" x2="63889" y2="97750"/>
                          <a14:foregroundMark x1="81333" y1="97250" x2="81333" y2="97250"/>
                          <a14:foregroundMark x1="82444" y1="97250" x2="82444" y2="97250"/>
                          <a14:foregroundMark x1="36111" y1="4625" x2="45556" y2="10875"/>
                          <a14:foregroundMark x1="52889" y1="2000" x2="52889" y2="2000"/>
                          <a14:foregroundMark x1="66222" y1="2625" x2="66222" y2="2625"/>
                          <a14:foregroundMark x1="66444" y1="1750" x2="66444" y2="1750"/>
                          <a14:foregroundMark x1="53111" y1="500" x2="53111" y2="500"/>
                          <a14:foregroundMark x1="58667" y1="5625" x2="58667" y2="562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32733" y="5757422"/>
              <a:ext cx="872508" cy="65438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grpSp>
        <p:nvGrpSpPr>
          <p:cNvPr id="5160" name="Группа 5159">
            <a:extLst>
              <a:ext uri="{FF2B5EF4-FFF2-40B4-BE49-F238E27FC236}">
                <a16:creationId xmlns:a16="http://schemas.microsoft.com/office/drawing/2014/main" id="{A73FE4EA-2EDE-CD6A-A392-3693A78D5F2A}"/>
              </a:ext>
            </a:extLst>
          </p:cNvPr>
          <p:cNvGrpSpPr/>
          <p:nvPr/>
        </p:nvGrpSpPr>
        <p:grpSpPr>
          <a:xfrm>
            <a:off x="428343" y="5257105"/>
            <a:ext cx="1168678" cy="1285373"/>
            <a:chOff x="10561528" y="4788298"/>
            <a:chExt cx="956629" cy="1112277"/>
          </a:xfrm>
        </p:grpSpPr>
        <p:pic>
          <p:nvPicPr>
            <p:cNvPr id="16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B265EA61-D20A-1598-A0BC-4DAD6FBFE0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57" r="67684"/>
            <a:stretch/>
          </p:blipFill>
          <p:spPr bwMode="auto">
            <a:xfrm>
              <a:off x="10561528" y="4788298"/>
              <a:ext cx="956629" cy="1112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4" name="Picture 28">
              <a:extLst>
                <a:ext uri="{FF2B5EF4-FFF2-40B4-BE49-F238E27FC236}">
                  <a16:creationId xmlns:a16="http://schemas.microsoft.com/office/drawing/2014/main" id="{2DD75DFB-862F-68C1-37AA-BE51F50D1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/>
          </p:blipFill>
          <p:spPr bwMode="auto">
            <a:xfrm>
              <a:off x="10720185" y="5265492"/>
              <a:ext cx="702849" cy="485473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5" name="Группа 5154">
            <a:extLst>
              <a:ext uri="{FF2B5EF4-FFF2-40B4-BE49-F238E27FC236}">
                <a16:creationId xmlns:a16="http://schemas.microsoft.com/office/drawing/2014/main" id="{6DDE1F0F-CE6A-7D08-329C-041A18DA55F6}"/>
              </a:ext>
            </a:extLst>
          </p:cNvPr>
          <p:cNvGrpSpPr/>
          <p:nvPr/>
        </p:nvGrpSpPr>
        <p:grpSpPr>
          <a:xfrm>
            <a:off x="1573869" y="2952878"/>
            <a:ext cx="918930" cy="1229103"/>
            <a:chOff x="6684314" y="5373482"/>
            <a:chExt cx="918930" cy="1229103"/>
          </a:xfrm>
        </p:grpSpPr>
        <p:pic>
          <p:nvPicPr>
            <p:cNvPr id="5124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E16DC2E8-03F5-215F-E524-7BEBDBA49C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313" b="65747"/>
            <a:stretch/>
          </p:blipFill>
          <p:spPr bwMode="auto">
            <a:xfrm>
              <a:off x="6684314" y="5373482"/>
              <a:ext cx="918930" cy="1229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5" name="Picture 4">
              <a:extLst>
                <a:ext uri="{FF2B5EF4-FFF2-40B4-BE49-F238E27FC236}">
                  <a16:creationId xmlns:a16="http://schemas.microsoft.com/office/drawing/2014/main" id="{86E41A05-B808-45AB-ED0A-A6389206B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/>
          </p:blipFill>
          <p:spPr bwMode="auto">
            <a:xfrm>
              <a:off x="6709566" y="5690063"/>
              <a:ext cx="886137" cy="886137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8" name="Группа 5157">
            <a:extLst>
              <a:ext uri="{FF2B5EF4-FFF2-40B4-BE49-F238E27FC236}">
                <a16:creationId xmlns:a16="http://schemas.microsoft.com/office/drawing/2014/main" id="{89241EDD-D871-AD8F-C080-334C8DEA8C87}"/>
              </a:ext>
            </a:extLst>
          </p:cNvPr>
          <p:cNvGrpSpPr/>
          <p:nvPr/>
        </p:nvGrpSpPr>
        <p:grpSpPr>
          <a:xfrm>
            <a:off x="1559888" y="5399396"/>
            <a:ext cx="964601" cy="1133918"/>
            <a:chOff x="8778292" y="4811574"/>
            <a:chExt cx="888211" cy="1035103"/>
          </a:xfrm>
        </p:grpSpPr>
        <p:pic>
          <p:nvPicPr>
            <p:cNvPr id="13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F087BB0C-17F2-8065-C605-983611EF17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25" t="33111" r="575" b="34327"/>
            <a:stretch/>
          </p:blipFill>
          <p:spPr bwMode="auto">
            <a:xfrm>
              <a:off x="8778292" y="4811574"/>
              <a:ext cx="888211" cy="1035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6" name="Рисунок 5145">
              <a:extLst>
                <a:ext uri="{FF2B5EF4-FFF2-40B4-BE49-F238E27FC236}">
                  <a16:creationId xmlns:a16="http://schemas.microsoft.com/office/drawing/2014/main" id="{E645D807-EA9F-7386-310C-A609F2702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834" b="93930" l="2076" r="95675">
                          <a14:foregroundMark x1="45329" y1="48403" x2="52076" y2="55112"/>
                          <a14:foregroundMark x1="64014" y1="42812" x2="65744" y2="51118"/>
                          <a14:foregroundMark x1="58824" y1="40096" x2="58824" y2="40096"/>
                          <a14:foregroundMark x1="59862" y1="38818" x2="59343" y2="54952"/>
                          <a14:foregroundMark x1="3979" y1="28594" x2="4325" y2="27157"/>
                          <a14:foregroundMark x1="17128" y1="9904" x2="17128" y2="9904"/>
                          <a14:foregroundMark x1="75433" y1="10543" x2="78893" y2="3834"/>
                          <a14:foregroundMark x1="93080" y1="15335" x2="93080" y2="15335"/>
                          <a14:foregroundMark x1="93945" y1="14217" x2="93945" y2="18850"/>
                          <a14:foregroundMark x1="65398" y1="38498" x2="52076" y2="44888"/>
                          <a14:foregroundMark x1="56747" y1="71565" x2="55190" y2="80192"/>
                          <a14:foregroundMark x1="56920" y1="78115" x2="58997" y2="84984"/>
                          <a14:foregroundMark x1="38927" y1="94249" x2="41522" y2="87700"/>
                          <a14:foregroundMark x1="50865" y1="84026" x2="63149" y2="71565"/>
                          <a14:foregroundMark x1="41869" y1="31310" x2="45848" y2="32109"/>
                          <a14:foregroundMark x1="68685" y1="28594" x2="70069" y2="31310"/>
                          <a14:foregroundMark x1="66263" y1="28594" x2="67128" y2="29553"/>
                          <a14:foregroundMark x1="2422" y1="26358" x2="2422" y2="26358"/>
                          <a14:foregroundMark x1="75433" y1="92013" x2="77336" y2="92013"/>
                          <a14:foregroundMark x1="78201" y1="91693" x2="76990" y2="93450"/>
                          <a14:foregroundMark x1="42388" y1="91693" x2="38408" y2="92173"/>
                          <a14:foregroundMark x1="2076" y1="25879" x2="2076" y2="25879"/>
                          <a14:backgroundMark x1="87889" y1="37859" x2="87197" y2="36422"/>
                          <a14:backgroundMark x1="90311" y1="36102" x2="89619" y2="38019"/>
                          <a14:backgroundMark x1="92042" y1="34824" x2="92388" y2="36741"/>
                          <a14:backgroundMark x1="94637" y1="36102" x2="95156" y2="38179"/>
                          <a14:backgroundMark x1="94810" y1="35144" x2="93772" y2="37700"/>
                          <a14:backgroundMark x1="86332" y1="37220" x2="85986" y2="38818"/>
                          <a14:backgroundMark x1="84083" y1="38019" x2="84083" y2="38019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8941497" y="5097048"/>
              <a:ext cx="642093" cy="642093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A2E11B-E406-9039-6F84-C24D7FCF17E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9658531" y="3942028"/>
            <a:ext cx="2630152" cy="28513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8AB531-4F1B-D27C-0AD2-068169D4076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56" y="-17246"/>
            <a:ext cx="970367" cy="98244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F782717-821F-04FB-1C32-91BB1EC2033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56000" y="600581"/>
            <a:ext cx="346648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40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37 L 0.46224 0.1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59414 -0.021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0.57669 -0.38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8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3646 0.252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231 L 0.44791 -0.38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55026 -0.188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3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46094 -0.164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487 L 0.47292 -0.20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6</cp:revision>
  <dcterms:created xsi:type="dcterms:W3CDTF">2025-11-20T14:45:22Z</dcterms:created>
  <dcterms:modified xsi:type="dcterms:W3CDTF">2025-11-25T10:02:10Z</dcterms:modified>
</cp:coreProperties>
</file>