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25"/>
  </p:normalViewPr>
  <p:slideViewPr>
    <p:cSldViewPr snapToGrid="0">
      <p:cViewPr varScale="1">
        <p:scale>
          <a:sx n="100" d="100"/>
          <a:sy n="100" d="100"/>
        </p:scale>
        <p:origin x="6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610D3-58AF-A340-B2FF-A282582A8C3C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95E78-46CA-4B4D-B87C-F3B6351190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97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301E2-3649-4C8A-81A2-0A571971FD4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947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92FD6-D3A5-BDC6-9ED7-2F2399792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F7C159-89D8-F946-4832-F6B88CF0F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531E49-FC77-AE59-8F07-AB1DEA8E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52AA51-AADD-2C35-307A-CC4769D4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536E7-D900-BA1B-BC39-F4D11FE7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6155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50A47-B520-B691-44F6-EF6BB5A9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92C586-DA13-FD4E-2FD2-2111B4187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B19C6A-E1E1-2F2C-DF91-03F66A3E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FFEEA1-5F6B-9842-8C24-385800C3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78CB0D-3556-744B-9982-4F52CD9A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963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1F19DE-2BD7-BE54-DDA9-E2C1299B08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0813E7-90F8-D99B-BBBF-0B48CADDC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DE7076-593B-DA21-0AF5-6DF2E872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B06ED9-1831-45F1-7AD7-D8212796A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3EDC9-BDBF-61B1-B4FE-21A84EEBF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98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353BB-B89E-2E17-B27F-168F824A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A48E5-DF58-FE80-A14A-453BD0146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305C06-CBA8-F982-4149-0424C0A4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FF20EA-FF00-C9F6-5EB7-9CB0DDE8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75930-58B2-BE37-1AC4-2EB81090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684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8E771-EB6F-9B38-CA7A-B37DFE1F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FF792F-306F-4074-DA4D-D88FB2200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BF5C3F-63DE-E07F-1BD3-6573BCDC5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DCA26F-ACF6-6854-7138-25BE113D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3FE778-5CF6-BB8F-DAFB-0885B62A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40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4D502-ED81-AF82-D567-FF689B5E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FF51B-BB2F-1501-FDCE-178DFC955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48B747-8D6C-B619-6F70-2EFD04B45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7C27E9-AE17-CBE4-D616-AA44EC6C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55964E-1102-6F0D-A759-A15C3E6E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5C631F-E1BE-ED0E-C02A-07C67DE9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517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9B6B0-CECD-8CBF-4E27-22338C70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83B22F-AD42-5DE5-5EFE-94D6E522F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3E8C05-02B1-CC1B-B44E-DFDB87863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5577A-347B-BCC9-9BFF-240594BE6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FF8BC0-FAE6-1F85-512F-328A98523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19DB8-77D9-2698-CEB7-006FE235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3057D8-4B62-4A8B-B0B8-B6CDF181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3CE66E-1F4E-5E2A-40A0-08ED3AF6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981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DECE2-0770-3633-C5DE-10AAE281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2DFD9C-56CE-291F-AEC4-49E2B9B9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6D2581-5D05-E38B-002C-949EB3E5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F4281F-912B-F364-B403-6D83E1D1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61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507448-9122-BB56-385D-84779A39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57E045-9EB5-2924-57A9-25F13D7D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DCE112-41B6-9CB3-222F-B143D5FF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23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C7C09-2177-DFBF-93A1-2BADDA464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BF4BE5-4980-597D-5316-CE46A1CA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1F527E-C5CD-0A5D-4995-7FD5B8EAF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1C6E13-E6CC-AADD-5061-113257BD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5E4ACE-8677-4D25-4195-ADCD6C2F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B8691E-A16A-CE7E-FDD3-A77AC4A9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97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E7668-AF2A-A684-6290-01230610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53FE8E-E7D5-175D-7A8E-3CE0DE069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7292A5-2B8C-DC2E-BC53-1B845D293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787A3F-F445-73EF-4843-0D632639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135F12-9BCD-CDFD-2AEA-9FCFA5D2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46E7A6-37C2-7E05-4CA3-9470CA3D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035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2CC11-2AFD-99DC-1CB7-9FA295B9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5954C7-81DD-DA9A-FE9D-587584283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BEFA99-64F9-966C-7FAF-5B87FB1D8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C5034D-150A-444C-9518-E6D6BACCB804}" type="datetimeFigureOut">
              <a:rPr lang="ru-UA" smtClean="0"/>
              <a:t>25.11.2025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9945A-7FE8-3BC9-0413-DC640E34F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60B5B8-57A4-78B4-70E9-94C32AA98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C7EEC4-D807-D94C-A346-7850FD49A04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81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microsoft.com/office/2007/relationships/hdphoto" Target="../media/hdphoto4.wdp"/><Relationship Id="rId3" Type="http://schemas.openxmlformats.org/officeDocument/2006/relationships/audio" Target="../media/audio1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24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microsoft.com/office/2007/relationships/hdphoto" Target="../media/hdphoto3.wdp"/><Relationship Id="rId22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Рисунок 5134">
            <a:extLst>
              <a:ext uri="{FF2B5EF4-FFF2-40B4-BE49-F238E27FC236}">
                <a16:creationId xmlns:a16="http://schemas.microsoft.com/office/drawing/2014/main" id="{326E01E5-A1FE-4AE5-C11A-8428DEB206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 t="15558"/>
          <a:stretch/>
        </p:blipFill>
        <p:spPr>
          <a:xfrm>
            <a:off x="0" y="0"/>
            <a:ext cx="12196590" cy="68580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069CDE5-94AA-45E8-2299-2A323FB4686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141" t="4931" r="17626" b="4904"/>
          <a:stretch>
            <a:fillRect/>
          </a:stretch>
        </p:blipFill>
        <p:spPr>
          <a:xfrm>
            <a:off x="3668656" y="105875"/>
            <a:ext cx="5459661" cy="68189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2808F6A-7EF2-0859-BB85-E2DDE36053A6}"/>
              </a:ext>
            </a:extLst>
          </p:cNvPr>
          <p:cNvSpPr/>
          <p:nvPr/>
        </p:nvSpPr>
        <p:spPr>
          <a:xfrm>
            <a:off x="295129" y="1180035"/>
            <a:ext cx="2396161" cy="5359741"/>
          </a:xfrm>
          <a:custGeom>
            <a:avLst/>
            <a:gdLst>
              <a:gd name="csX0" fmla="*/ 0 w 2396161"/>
              <a:gd name="csY0" fmla="*/ 399368 h 5359741"/>
              <a:gd name="csX1" fmla="*/ 399368 w 2396161"/>
              <a:gd name="csY1" fmla="*/ 0 h 5359741"/>
              <a:gd name="csX2" fmla="*/ 963792 w 2396161"/>
              <a:gd name="csY2" fmla="*/ 0 h 5359741"/>
              <a:gd name="csX3" fmla="*/ 1528215 w 2396161"/>
              <a:gd name="csY3" fmla="*/ 0 h 5359741"/>
              <a:gd name="csX4" fmla="*/ 1996793 w 2396161"/>
              <a:gd name="csY4" fmla="*/ 0 h 5359741"/>
              <a:gd name="csX5" fmla="*/ 2396161 w 2396161"/>
              <a:gd name="csY5" fmla="*/ 399368 h 5359741"/>
              <a:gd name="csX6" fmla="*/ 2396161 w 2396161"/>
              <a:gd name="csY6" fmla="*/ 959720 h 5359741"/>
              <a:gd name="csX7" fmla="*/ 2396161 w 2396161"/>
              <a:gd name="csY7" fmla="*/ 1611292 h 5359741"/>
              <a:gd name="csX8" fmla="*/ 2396161 w 2396161"/>
              <a:gd name="csY8" fmla="*/ 2354084 h 5359741"/>
              <a:gd name="csX9" fmla="*/ 2396161 w 2396161"/>
              <a:gd name="csY9" fmla="*/ 3051267 h 5359741"/>
              <a:gd name="csX10" fmla="*/ 2396161 w 2396161"/>
              <a:gd name="csY10" fmla="*/ 3748449 h 5359741"/>
              <a:gd name="csX11" fmla="*/ 2396161 w 2396161"/>
              <a:gd name="csY11" fmla="*/ 4354411 h 5359741"/>
              <a:gd name="csX12" fmla="*/ 2396161 w 2396161"/>
              <a:gd name="csY12" fmla="*/ 4960373 h 5359741"/>
              <a:gd name="csX13" fmla="*/ 1996793 w 2396161"/>
              <a:gd name="csY13" fmla="*/ 5359741 h 5359741"/>
              <a:gd name="csX14" fmla="*/ 1496267 w 2396161"/>
              <a:gd name="csY14" fmla="*/ 5359741 h 5359741"/>
              <a:gd name="csX15" fmla="*/ 931843 w 2396161"/>
              <a:gd name="csY15" fmla="*/ 5359741 h 5359741"/>
              <a:gd name="csX16" fmla="*/ 399368 w 2396161"/>
              <a:gd name="csY16" fmla="*/ 5359741 h 5359741"/>
              <a:gd name="csX17" fmla="*/ 0 w 2396161"/>
              <a:gd name="csY17" fmla="*/ 4960373 h 5359741"/>
              <a:gd name="csX18" fmla="*/ 0 w 2396161"/>
              <a:gd name="csY18" fmla="*/ 4400021 h 5359741"/>
              <a:gd name="csX19" fmla="*/ 0 w 2396161"/>
              <a:gd name="csY19" fmla="*/ 3748449 h 5359741"/>
              <a:gd name="csX20" fmla="*/ 0 w 2396161"/>
              <a:gd name="csY20" fmla="*/ 3233707 h 5359741"/>
              <a:gd name="csX21" fmla="*/ 0 w 2396161"/>
              <a:gd name="csY21" fmla="*/ 2627745 h 5359741"/>
              <a:gd name="csX22" fmla="*/ 0 w 2396161"/>
              <a:gd name="csY22" fmla="*/ 1930563 h 5359741"/>
              <a:gd name="csX23" fmla="*/ 0 w 2396161"/>
              <a:gd name="csY23" fmla="*/ 1278990 h 5359741"/>
              <a:gd name="csX24" fmla="*/ 0 w 2396161"/>
              <a:gd name="csY24" fmla="*/ 399368 h 53597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2396161" h="5359741" fill="none" extrusionOk="0">
                <a:moveTo>
                  <a:pt x="0" y="399368"/>
                </a:moveTo>
                <a:cubicBezTo>
                  <a:pt x="-28898" y="204054"/>
                  <a:pt x="177867" y="18957"/>
                  <a:pt x="399368" y="0"/>
                </a:cubicBezTo>
                <a:cubicBezTo>
                  <a:pt x="672840" y="-15416"/>
                  <a:pt x="747497" y="-11154"/>
                  <a:pt x="963792" y="0"/>
                </a:cubicBezTo>
                <a:cubicBezTo>
                  <a:pt x="1180087" y="11154"/>
                  <a:pt x="1388847" y="17951"/>
                  <a:pt x="1528215" y="0"/>
                </a:cubicBezTo>
                <a:cubicBezTo>
                  <a:pt x="1667583" y="-17951"/>
                  <a:pt x="1833665" y="958"/>
                  <a:pt x="1996793" y="0"/>
                </a:cubicBezTo>
                <a:cubicBezTo>
                  <a:pt x="2222601" y="-1281"/>
                  <a:pt x="2412931" y="158793"/>
                  <a:pt x="2396161" y="399368"/>
                </a:cubicBezTo>
                <a:cubicBezTo>
                  <a:pt x="2413070" y="637454"/>
                  <a:pt x="2414359" y="728591"/>
                  <a:pt x="2396161" y="959720"/>
                </a:cubicBezTo>
                <a:cubicBezTo>
                  <a:pt x="2377963" y="1190849"/>
                  <a:pt x="2415052" y="1364037"/>
                  <a:pt x="2396161" y="1611292"/>
                </a:cubicBezTo>
                <a:cubicBezTo>
                  <a:pt x="2377270" y="1858547"/>
                  <a:pt x="2423151" y="2182715"/>
                  <a:pt x="2396161" y="2354084"/>
                </a:cubicBezTo>
                <a:cubicBezTo>
                  <a:pt x="2369171" y="2525453"/>
                  <a:pt x="2412549" y="2709853"/>
                  <a:pt x="2396161" y="3051267"/>
                </a:cubicBezTo>
                <a:cubicBezTo>
                  <a:pt x="2379773" y="3392681"/>
                  <a:pt x="2400908" y="3503975"/>
                  <a:pt x="2396161" y="3748449"/>
                </a:cubicBezTo>
                <a:cubicBezTo>
                  <a:pt x="2391414" y="3992923"/>
                  <a:pt x="2367822" y="4145760"/>
                  <a:pt x="2396161" y="4354411"/>
                </a:cubicBezTo>
                <a:cubicBezTo>
                  <a:pt x="2424500" y="4563062"/>
                  <a:pt x="2409229" y="4750495"/>
                  <a:pt x="2396161" y="4960373"/>
                </a:cubicBezTo>
                <a:cubicBezTo>
                  <a:pt x="2391611" y="5184558"/>
                  <a:pt x="2238321" y="5373953"/>
                  <a:pt x="1996793" y="5359741"/>
                </a:cubicBezTo>
                <a:cubicBezTo>
                  <a:pt x="1808408" y="5367165"/>
                  <a:pt x="1625971" y="5340239"/>
                  <a:pt x="1496267" y="5359741"/>
                </a:cubicBezTo>
                <a:cubicBezTo>
                  <a:pt x="1366563" y="5379243"/>
                  <a:pt x="1067349" y="5366443"/>
                  <a:pt x="931843" y="5359741"/>
                </a:cubicBezTo>
                <a:cubicBezTo>
                  <a:pt x="796337" y="5353039"/>
                  <a:pt x="609110" y="5342269"/>
                  <a:pt x="399368" y="5359741"/>
                </a:cubicBezTo>
                <a:cubicBezTo>
                  <a:pt x="193372" y="5378867"/>
                  <a:pt x="-35378" y="5179441"/>
                  <a:pt x="0" y="4960373"/>
                </a:cubicBezTo>
                <a:cubicBezTo>
                  <a:pt x="18231" y="4753154"/>
                  <a:pt x="826" y="4588279"/>
                  <a:pt x="0" y="4400021"/>
                </a:cubicBezTo>
                <a:cubicBezTo>
                  <a:pt x="-826" y="4211763"/>
                  <a:pt x="-11538" y="4052051"/>
                  <a:pt x="0" y="3748449"/>
                </a:cubicBezTo>
                <a:cubicBezTo>
                  <a:pt x="11538" y="3444847"/>
                  <a:pt x="1027" y="3443777"/>
                  <a:pt x="0" y="3233707"/>
                </a:cubicBezTo>
                <a:cubicBezTo>
                  <a:pt x="-1027" y="3023637"/>
                  <a:pt x="15213" y="2841674"/>
                  <a:pt x="0" y="2627745"/>
                </a:cubicBezTo>
                <a:cubicBezTo>
                  <a:pt x="-15213" y="2413816"/>
                  <a:pt x="3094" y="2231134"/>
                  <a:pt x="0" y="1930563"/>
                </a:cubicBezTo>
                <a:cubicBezTo>
                  <a:pt x="-3094" y="1629992"/>
                  <a:pt x="-17861" y="1410280"/>
                  <a:pt x="0" y="1278990"/>
                </a:cubicBezTo>
                <a:cubicBezTo>
                  <a:pt x="17861" y="1147700"/>
                  <a:pt x="40763" y="829125"/>
                  <a:pt x="0" y="399368"/>
                </a:cubicBezTo>
                <a:close/>
              </a:path>
              <a:path w="2396161" h="5359741" stroke="0" extrusionOk="0">
                <a:moveTo>
                  <a:pt x="0" y="399368"/>
                </a:moveTo>
                <a:cubicBezTo>
                  <a:pt x="15875" y="196313"/>
                  <a:pt x="217562" y="38641"/>
                  <a:pt x="399368" y="0"/>
                </a:cubicBezTo>
                <a:cubicBezTo>
                  <a:pt x="640076" y="-12610"/>
                  <a:pt x="768625" y="-17353"/>
                  <a:pt x="947817" y="0"/>
                </a:cubicBezTo>
                <a:cubicBezTo>
                  <a:pt x="1127009" y="17353"/>
                  <a:pt x="1355918" y="7000"/>
                  <a:pt x="1464318" y="0"/>
                </a:cubicBezTo>
                <a:cubicBezTo>
                  <a:pt x="1572718" y="-7000"/>
                  <a:pt x="1858494" y="-26376"/>
                  <a:pt x="1996793" y="0"/>
                </a:cubicBezTo>
                <a:cubicBezTo>
                  <a:pt x="2187946" y="-38519"/>
                  <a:pt x="2382870" y="155396"/>
                  <a:pt x="2396161" y="399368"/>
                </a:cubicBezTo>
                <a:cubicBezTo>
                  <a:pt x="2410425" y="612992"/>
                  <a:pt x="2380667" y="743745"/>
                  <a:pt x="2396161" y="914110"/>
                </a:cubicBezTo>
                <a:cubicBezTo>
                  <a:pt x="2411655" y="1084475"/>
                  <a:pt x="2411500" y="1420018"/>
                  <a:pt x="2396161" y="1565682"/>
                </a:cubicBezTo>
                <a:cubicBezTo>
                  <a:pt x="2380822" y="1711346"/>
                  <a:pt x="2415735" y="1871187"/>
                  <a:pt x="2396161" y="2171644"/>
                </a:cubicBezTo>
                <a:cubicBezTo>
                  <a:pt x="2376587" y="2472101"/>
                  <a:pt x="2371958" y="2609509"/>
                  <a:pt x="2396161" y="2823216"/>
                </a:cubicBezTo>
                <a:cubicBezTo>
                  <a:pt x="2420364" y="3036923"/>
                  <a:pt x="2375214" y="3273434"/>
                  <a:pt x="2396161" y="3474789"/>
                </a:cubicBezTo>
                <a:cubicBezTo>
                  <a:pt x="2417108" y="3676144"/>
                  <a:pt x="2390720" y="3739798"/>
                  <a:pt x="2396161" y="3989531"/>
                </a:cubicBezTo>
                <a:cubicBezTo>
                  <a:pt x="2401602" y="4239264"/>
                  <a:pt x="2360375" y="4487045"/>
                  <a:pt x="2396161" y="4960373"/>
                </a:cubicBezTo>
                <a:cubicBezTo>
                  <a:pt x="2446140" y="5182398"/>
                  <a:pt x="2270366" y="5356382"/>
                  <a:pt x="1996793" y="5359741"/>
                </a:cubicBezTo>
                <a:cubicBezTo>
                  <a:pt x="1852851" y="5359933"/>
                  <a:pt x="1730116" y="5342235"/>
                  <a:pt x="1464318" y="5359741"/>
                </a:cubicBezTo>
                <a:cubicBezTo>
                  <a:pt x="1198521" y="5377247"/>
                  <a:pt x="1113724" y="5381695"/>
                  <a:pt x="915869" y="5359741"/>
                </a:cubicBezTo>
                <a:cubicBezTo>
                  <a:pt x="718014" y="5337787"/>
                  <a:pt x="648745" y="5373548"/>
                  <a:pt x="399368" y="5359741"/>
                </a:cubicBezTo>
                <a:cubicBezTo>
                  <a:pt x="184388" y="5352341"/>
                  <a:pt x="28000" y="5147344"/>
                  <a:pt x="0" y="4960373"/>
                </a:cubicBezTo>
                <a:cubicBezTo>
                  <a:pt x="-24402" y="4733958"/>
                  <a:pt x="19217" y="4555289"/>
                  <a:pt x="0" y="4354411"/>
                </a:cubicBezTo>
                <a:cubicBezTo>
                  <a:pt x="-19217" y="4153533"/>
                  <a:pt x="-10636" y="4015394"/>
                  <a:pt x="0" y="3794059"/>
                </a:cubicBezTo>
                <a:cubicBezTo>
                  <a:pt x="10636" y="3572724"/>
                  <a:pt x="-1703" y="3393984"/>
                  <a:pt x="0" y="3279317"/>
                </a:cubicBezTo>
                <a:cubicBezTo>
                  <a:pt x="1703" y="3164650"/>
                  <a:pt x="-23338" y="2734001"/>
                  <a:pt x="0" y="2582135"/>
                </a:cubicBezTo>
                <a:cubicBezTo>
                  <a:pt x="23338" y="2430269"/>
                  <a:pt x="-836" y="2220268"/>
                  <a:pt x="0" y="1976173"/>
                </a:cubicBezTo>
                <a:cubicBezTo>
                  <a:pt x="836" y="1732078"/>
                  <a:pt x="19925" y="1686793"/>
                  <a:pt x="0" y="1415821"/>
                </a:cubicBezTo>
                <a:cubicBezTo>
                  <a:pt x="-19925" y="1144849"/>
                  <a:pt x="41748" y="713322"/>
                  <a:pt x="0" y="39936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540050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AutoShape 6" descr="Елка №7 ПНГ на Прозрачном Фоне • Скачать PNG Елка №7">
            <a:extLst>
              <a:ext uri="{FF2B5EF4-FFF2-40B4-BE49-F238E27FC236}">
                <a16:creationId xmlns:a16="http://schemas.microsoft.com/office/drawing/2014/main" id="{4D2728B6-89FD-6592-C77E-B0CABB2F5E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5150" name="Группа 5149">
            <a:extLst>
              <a:ext uri="{FF2B5EF4-FFF2-40B4-BE49-F238E27FC236}">
                <a16:creationId xmlns:a16="http://schemas.microsoft.com/office/drawing/2014/main" id="{406BC004-8ACB-F5CA-B438-757350FD72B2}"/>
              </a:ext>
            </a:extLst>
          </p:cNvPr>
          <p:cNvGrpSpPr/>
          <p:nvPr/>
        </p:nvGrpSpPr>
        <p:grpSpPr>
          <a:xfrm>
            <a:off x="376411" y="1298351"/>
            <a:ext cx="882344" cy="1106031"/>
            <a:chOff x="3216428" y="4824917"/>
            <a:chExt cx="882344" cy="1106031"/>
          </a:xfrm>
        </p:grpSpPr>
        <p:pic>
          <p:nvPicPr>
            <p:cNvPr id="10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AFB4992E-BE73-21FD-3C18-99D2C0EA50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64" t="65982" r="-1632" b="-971"/>
            <a:stretch/>
          </p:blipFill>
          <p:spPr bwMode="auto">
            <a:xfrm>
              <a:off x="3216428" y="4824917"/>
              <a:ext cx="882344" cy="1106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6" name="Picture 46">
              <a:extLst>
                <a:ext uri="{FF2B5EF4-FFF2-40B4-BE49-F238E27FC236}">
                  <a16:creationId xmlns:a16="http://schemas.microsoft.com/office/drawing/2014/main" id="{383C3945-59C0-C6D3-69A4-5B10100AE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/>
          </p:blipFill>
          <p:spPr bwMode="auto">
            <a:xfrm>
              <a:off x="3260915" y="5101411"/>
              <a:ext cx="808608" cy="808608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51" name="Группа 5150">
            <a:extLst>
              <a:ext uri="{FF2B5EF4-FFF2-40B4-BE49-F238E27FC236}">
                <a16:creationId xmlns:a16="http://schemas.microsoft.com/office/drawing/2014/main" id="{66DAF8D5-5B3A-1C69-8345-56ED9A5B3260}"/>
              </a:ext>
            </a:extLst>
          </p:cNvPr>
          <p:cNvGrpSpPr/>
          <p:nvPr/>
        </p:nvGrpSpPr>
        <p:grpSpPr>
          <a:xfrm>
            <a:off x="420898" y="2591174"/>
            <a:ext cx="888211" cy="1058587"/>
            <a:chOff x="3922776" y="5481190"/>
            <a:chExt cx="888211" cy="1058587"/>
          </a:xfrm>
        </p:grpSpPr>
        <p:pic>
          <p:nvPicPr>
            <p:cNvPr id="8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AE0FD7FB-FCF1-FEAE-8AC4-6AA11C3D42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25" t="33111" r="575" b="34327"/>
            <a:stretch/>
          </p:blipFill>
          <p:spPr bwMode="auto">
            <a:xfrm>
              <a:off x="3922776" y="5481190"/>
              <a:ext cx="888211" cy="1035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7" name="Рисунок 5136">
              <a:extLst>
                <a:ext uri="{FF2B5EF4-FFF2-40B4-BE49-F238E27FC236}">
                  <a16:creationId xmlns:a16="http://schemas.microsoft.com/office/drawing/2014/main" id="{E7F3E56E-F01A-D449-B48E-AFFB5EC96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3980991" y="5737661"/>
              <a:ext cx="802116" cy="802116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grpSp>
        <p:nvGrpSpPr>
          <p:cNvPr id="5154" name="Группа 5153">
            <a:extLst>
              <a:ext uri="{FF2B5EF4-FFF2-40B4-BE49-F238E27FC236}">
                <a16:creationId xmlns:a16="http://schemas.microsoft.com/office/drawing/2014/main" id="{6E1F0681-1882-184B-4E98-8B0DAAC18765}"/>
              </a:ext>
            </a:extLst>
          </p:cNvPr>
          <p:cNvGrpSpPr/>
          <p:nvPr/>
        </p:nvGrpSpPr>
        <p:grpSpPr>
          <a:xfrm>
            <a:off x="490797" y="3706273"/>
            <a:ext cx="829008" cy="968005"/>
            <a:chOff x="6007293" y="4785386"/>
            <a:chExt cx="882343" cy="1078114"/>
          </a:xfrm>
        </p:grpSpPr>
        <p:pic>
          <p:nvPicPr>
            <p:cNvPr id="7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B887B281-0010-BB91-E214-DDE66C6875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911" r="71313" b="32798"/>
            <a:stretch/>
          </p:blipFill>
          <p:spPr bwMode="auto">
            <a:xfrm>
              <a:off x="6007293" y="4785386"/>
              <a:ext cx="882343" cy="1078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1" name="Рисунок 5140">
              <a:extLst>
                <a:ext uri="{FF2B5EF4-FFF2-40B4-BE49-F238E27FC236}">
                  <a16:creationId xmlns:a16="http://schemas.microsoft.com/office/drawing/2014/main" id="{3148A5BE-AA6A-F835-30A8-F0D4F15F7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556" l="0" r="97479">
                          <a14:foregroundMark x1="28151" y1="90889" x2="28571" y2="89333"/>
                          <a14:foregroundMark x1="28151" y1="94667" x2="42017" y2="91556"/>
                          <a14:foregroundMark x1="55042" y1="96444" x2="60504" y2="95333"/>
                          <a14:foregroundMark x1="70588" y1="96667" x2="71849" y2="94444"/>
                          <a14:foregroundMark x1="85294" y1="71111" x2="89447" y2="59729"/>
                          <a14:foregroundMark x1="93109" y1="37919" x2="92437" y2="34222"/>
                          <a14:foregroundMark x1="92437" y1="34222" x2="74790" y2="23333"/>
                          <a14:foregroundMark x1="74790" y1="23333" x2="47059" y2="26000"/>
                          <a14:foregroundMark x1="47059" y1="26000" x2="41597" y2="31111"/>
                          <a14:foregroundMark x1="439" y1="42314" x2="0" y2="43778"/>
                          <a14:foregroundMark x1="5462" y1="25556" x2="2811" y2="34401"/>
                          <a14:foregroundMark x1="0" y1="43778" x2="1091" y2="47181"/>
                          <a14:foregroundMark x1="6723" y1="60889" x2="59664" y2="62222"/>
                          <a14:foregroundMark x1="79832" y1="61778" x2="63866" y2="61556"/>
                          <a14:foregroundMark x1="80672" y1="67556" x2="75630" y2="92444"/>
                          <a14:foregroundMark x1="78571" y1="78889" x2="42857" y2="78222"/>
                          <a14:foregroundMark x1="59244" y1="79333" x2="23109" y2="80000"/>
                          <a14:foregroundMark x1="50343" y1="11737" x2="60504" y2="14222"/>
                          <a14:foregroundMark x1="45007" y1="10433" x2="48582" y2="11307"/>
                          <a14:foregroundMark x1="21429" y1="4667" x2="41825" y2="9655"/>
                          <a14:foregroundMark x1="68487" y1="6889" x2="68908" y2="20667"/>
                          <a14:foregroundMark x1="60504" y1="17556" x2="49580" y2="50889"/>
                          <a14:foregroundMark x1="55462" y1="27556" x2="47479" y2="63778"/>
                          <a14:foregroundMark x1="34034" y1="30444" x2="23529" y2="75333"/>
                          <a14:foregroundMark x1="40756" y1="36667" x2="33613" y2="73111"/>
                          <a14:foregroundMark x1="33613" y1="73111" x2="39916" y2="89778"/>
                          <a14:foregroundMark x1="39916" y1="89778" x2="43697" y2="90889"/>
                          <a14:foregroundMark x1="42857" y1="97778" x2="42857" y2="96667"/>
                          <a14:foregroundMark x1="47479" y1="98222" x2="47479" y2="98222"/>
                          <a14:foregroundMark x1="46218" y1="99556" x2="46218" y2="99556"/>
                          <a14:foregroundMark x1="50420" y1="99333" x2="48739" y2="96444"/>
                          <a14:foregroundMark x1="55042" y1="96000" x2="55042" y2="87111"/>
                          <a14:foregroundMark x1="60504" y1="91778" x2="66387" y2="77556"/>
                          <a14:foregroundMark x1="89607" y1="63006" x2="84034" y2="76889"/>
                          <a14:foregroundMark x1="97059" y1="44444" x2="94212" y2="51536"/>
                          <a14:foregroundMark x1="93154" y1="62031" x2="96639" y2="53111"/>
                          <a14:foregroundMark x1="86134" y1="80000" x2="88469" y2="74022"/>
                          <a14:foregroundMark x1="78571" y1="60222" x2="26891" y2="61111"/>
                          <a14:foregroundMark x1="28571" y1="97111" x2="28571" y2="97111"/>
                          <a14:foregroundMark x1="25630" y1="97778" x2="23529" y2="95778"/>
                          <a14:foregroundMark x1="22689" y1="95333" x2="13445" y2="85333"/>
                          <a14:foregroundMark x1="11189" y1="77921" x2="6638" y2="62975"/>
                          <a14:foregroundMark x1="4622" y1="26667" x2="6723" y2="23111"/>
                          <a14:foregroundMark x1="6723" y1="23111" x2="6723" y2="23111"/>
                          <a14:foregroundMark x1="5462" y1="23333" x2="5462" y2="23333"/>
                          <a14:foregroundMark x1="10084" y1="21333" x2="17647" y2="19556"/>
                          <a14:foregroundMark x1="17647" y1="19556" x2="17647" y2="19556"/>
                          <a14:foregroundMark x1="12605" y1="19111" x2="12605" y2="19111"/>
                          <a14:foregroundMark x1="19328" y1="8222" x2="26314" y2="17168"/>
                          <a14:foregroundMark x1="36554" y1="14527" x2="52168" y2="15507"/>
                          <a14:foregroundMark x1="28151" y1="14000" x2="32315" y2="14261"/>
                          <a14:foregroundMark x1="52521" y1="18889" x2="36975" y2="19111"/>
                          <a14:foregroundMark x1="75210" y1="11333" x2="75210" y2="7111"/>
                          <a14:foregroundMark x1="78151" y1="7111" x2="81092" y2="12444"/>
                          <a14:foregroundMark x1="82353" y1="5778" x2="82353" y2="5778"/>
                          <a14:foregroundMark x1="77311" y1="3333" x2="68487" y2="2222"/>
                          <a14:foregroundMark x1="75630" y1="3333" x2="57505" y2="4379"/>
                          <a14:foregroundMark x1="28473" y1="3005" x2="20588" y2="3333"/>
                          <a14:foregroundMark x1="57983" y1="1778" x2="39107" y2="2563"/>
                          <a14:foregroundMark x1="49666" y1="8176" x2="56303" y2="10667"/>
                          <a14:foregroundMark x1="46189" y1="6871" x2="46968" y2="7163"/>
                          <a14:foregroundMark x1="44790" y1="6346" x2="45799" y2="6725"/>
                          <a14:foregroundMark x1="57143" y1="6889" x2="65126" y2="7111"/>
                          <a14:foregroundMark x1="68487" y1="6889" x2="70168" y2="6444"/>
                          <a14:foregroundMark x1="71849" y1="17111" x2="76471" y2="35556"/>
                          <a14:foregroundMark x1="76891" y1="36667" x2="78151" y2="40222"/>
                          <a14:foregroundMark x1="42017" y1="29556" x2="22689" y2="27556"/>
                          <a14:foregroundMark x1="21849" y1="20667" x2="12185" y2="44889"/>
                          <a14:foregroundMark x1="19328" y1="37778" x2="28571" y2="78667"/>
                          <a14:foregroundMark x1="57143" y1="44667" x2="78151" y2="41778"/>
                          <a14:foregroundMark x1="95798" y1="28222" x2="97059" y2="44000"/>
                          <a14:foregroundMark x1="96639" y1="28889" x2="97479" y2="33111"/>
                          <a14:foregroundMark x1="87395" y1="57556" x2="79832" y2="63333"/>
                          <a14:foregroundMark x1="3588" y1="40206" x2="4622" y2="36222"/>
                          <a14:foregroundMark x1="41597" y1="0" x2="41597" y2="0"/>
                          <a14:foregroundMark x1="42857" y1="1333" x2="42857" y2="1333"/>
                          <a14:foregroundMark x1="57983" y1="667" x2="57983" y2="667"/>
                          <a14:backgroundMark x1="88100" y1="34500" x2="93900" y2="82300"/>
                          <a14:backgroundMark x1="93900" y1="38000" x2="89500" y2="80600"/>
                          <a14:backgroundMark x1="89500" y1="80600" x2="88100" y2="82300"/>
                          <a14:backgroundMark x1="53200" y1="15900" x2="46200" y2="7700"/>
                          <a14:backgroundMark x1="57800" y1="7700" x2="24100" y2="800"/>
                          <a14:backgroundMark x1="800" y1="32200" x2="6600" y2="75500"/>
                          <a14:backgroundMark x1="6600" y1="75500" x2="21700" y2="91600"/>
                          <a14:backgroundMark x1="24100" y1="19400" x2="62500" y2="800"/>
                          <a14:backgroundMark x1="62500" y1="800" x2="62500" y2="800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6107806" y="5037354"/>
              <a:ext cx="686840" cy="686840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grpSp>
        <p:nvGrpSpPr>
          <p:cNvPr id="5157" name="Группа 5156">
            <a:extLst>
              <a:ext uri="{FF2B5EF4-FFF2-40B4-BE49-F238E27FC236}">
                <a16:creationId xmlns:a16="http://schemas.microsoft.com/office/drawing/2014/main" id="{5C70F46D-10F5-17A8-F713-B89C380B08E7}"/>
              </a:ext>
            </a:extLst>
          </p:cNvPr>
          <p:cNvGrpSpPr/>
          <p:nvPr/>
        </p:nvGrpSpPr>
        <p:grpSpPr>
          <a:xfrm>
            <a:off x="495612" y="5392548"/>
            <a:ext cx="895127" cy="1078114"/>
            <a:chOff x="8021879" y="5496845"/>
            <a:chExt cx="895127" cy="1078114"/>
          </a:xfrm>
        </p:grpSpPr>
        <p:pic>
          <p:nvPicPr>
            <p:cNvPr id="12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A74BEC19-D5BC-6445-908F-D57C18BD81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91" t="-1845" r="1208" b="66930"/>
            <a:stretch/>
          </p:blipFill>
          <p:spPr bwMode="auto">
            <a:xfrm>
              <a:off x="8021879" y="5496845"/>
              <a:ext cx="838019" cy="1078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2" name="Picture 24">
              <a:extLst>
                <a:ext uri="{FF2B5EF4-FFF2-40B4-BE49-F238E27FC236}">
                  <a16:creationId xmlns:a16="http://schemas.microsoft.com/office/drawing/2014/main" id="{59117436-0478-8B6F-8C78-A161506994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/>
          </p:blipFill>
          <p:spPr bwMode="auto">
            <a:xfrm>
              <a:off x="8070131" y="5692902"/>
              <a:ext cx="846875" cy="846875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59" name="Группа 5158">
            <a:extLst>
              <a:ext uri="{FF2B5EF4-FFF2-40B4-BE49-F238E27FC236}">
                <a16:creationId xmlns:a16="http://schemas.microsoft.com/office/drawing/2014/main" id="{CD28EE3E-2B12-B051-3B3E-581AEB6EEA85}"/>
              </a:ext>
            </a:extLst>
          </p:cNvPr>
          <p:cNvGrpSpPr/>
          <p:nvPr/>
        </p:nvGrpSpPr>
        <p:grpSpPr>
          <a:xfrm>
            <a:off x="1301223" y="2962335"/>
            <a:ext cx="882344" cy="1106031"/>
            <a:chOff x="9622076" y="5403008"/>
            <a:chExt cx="882344" cy="1106031"/>
          </a:xfrm>
        </p:grpSpPr>
        <p:pic>
          <p:nvPicPr>
            <p:cNvPr id="15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D7ADA979-DD37-5E8C-9A03-EBE5832754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64" t="65982" r="-1632" b="-971"/>
            <a:stretch/>
          </p:blipFill>
          <p:spPr bwMode="auto">
            <a:xfrm>
              <a:off x="9622076" y="5403008"/>
              <a:ext cx="882344" cy="1106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3" name="Рисунок 5142">
              <a:extLst>
                <a:ext uri="{FF2B5EF4-FFF2-40B4-BE49-F238E27FC236}">
                  <a16:creationId xmlns:a16="http://schemas.microsoft.com/office/drawing/2014/main" id="{8D06629E-F10B-2955-66E7-61EF99B5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00" b="97750" l="10000" r="90000">
                          <a14:foregroundMark x1="53778" y1="80500" x2="53778" y2="80500"/>
                          <a14:foregroundMark x1="24667" y1="94750" x2="50556" y2="86000"/>
                          <a14:foregroundMark x1="45111" y1="96500" x2="45111" y2="96500"/>
                          <a14:foregroundMark x1="21000" y1="65000" x2="21000" y2="65000"/>
                          <a14:foregroundMark x1="24889" y1="97000" x2="24889" y2="97000"/>
                          <a14:foregroundMark x1="63889" y1="97750" x2="63889" y2="97750"/>
                          <a14:foregroundMark x1="81333" y1="97250" x2="81333" y2="97250"/>
                          <a14:foregroundMark x1="82444" y1="97250" x2="82444" y2="97250"/>
                          <a14:foregroundMark x1="36111" y1="4625" x2="45556" y2="10875"/>
                          <a14:foregroundMark x1="52889" y1="2000" x2="52889" y2="2000"/>
                          <a14:foregroundMark x1="66222" y1="2625" x2="66222" y2="2625"/>
                          <a14:foregroundMark x1="66444" y1="1750" x2="66444" y2="1750"/>
                          <a14:foregroundMark x1="53111" y1="500" x2="53111" y2="500"/>
                          <a14:foregroundMark x1="58667" y1="5625" x2="58667" y2="5625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9783793" y="5746386"/>
              <a:ext cx="676448" cy="676448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grpSp>
        <p:nvGrpSpPr>
          <p:cNvPr id="5160" name="Группа 5159">
            <a:extLst>
              <a:ext uri="{FF2B5EF4-FFF2-40B4-BE49-F238E27FC236}">
                <a16:creationId xmlns:a16="http://schemas.microsoft.com/office/drawing/2014/main" id="{A73FE4EA-2EDE-CD6A-A392-3693A78D5F2A}"/>
              </a:ext>
            </a:extLst>
          </p:cNvPr>
          <p:cNvGrpSpPr/>
          <p:nvPr/>
        </p:nvGrpSpPr>
        <p:grpSpPr>
          <a:xfrm>
            <a:off x="1843648" y="2179320"/>
            <a:ext cx="956629" cy="1112277"/>
            <a:chOff x="10561528" y="4788298"/>
            <a:chExt cx="956629" cy="1112277"/>
          </a:xfrm>
        </p:grpSpPr>
        <p:pic>
          <p:nvPicPr>
            <p:cNvPr id="16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B265EA61-D20A-1598-A0BC-4DAD6FBFE0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57" r="67684"/>
            <a:stretch/>
          </p:blipFill>
          <p:spPr bwMode="auto">
            <a:xfrm>
              <a:off x="10561528" y="4788298"/>
              <a:ext cx="956629" cy="1112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4" name="Picture 28">
              <a:extLst>
                <a:ext uri="{FF2B5EF4-FFF2-40B4-BE49-F238E27FC236}">
                  <a16:creationId xmlns:a16="http://schemas.microsoft.com/office/drawing/2014/main" id="{2DD75DFB-862F-68C1-37AA-BE51F50D1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/>
          </p:blipFill>
          <p:spPr bwMode="auto">
            <a:xfrm>
              <a:off x="10642040" y="5180074"/>
              <a:ext cx="702849" cy="702849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55" name="Группа 5154">
            <a:extLst>
              <a:ext uri="{FF2B5EF4-FFF2-40B4-BE49-F238E27FC236}">
                <a16:creationId xmlns:a16="http://schemas.microsoft.com/office/drawing/2014/main" id="{6DDE1F0F-CE6A-7D08-329C-041A18DA55F6}"/>
              </a:ext>
            </a:extLst>
          </p:cNvPr>
          <p:cNvGrpSpPr/>
          <p:nvPr/>
        </p:nvGrpSpPr>
        <p:grpSpPr>
          <a:xfrm>
            <a:off x="1740920" y="4031647"/>
            <a:ext cx="773887" cy="1035103"/>
            <a:chOff x="6819188" y="5491320"/>
            <a:chExt cx="773887" cy="1035103"/>
          </a:xfrm>
        </p:grpSpPr>
        <p:pic>
          <p:nvPicPr>
            <p:cNvPr id="5124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E16DC2E8-03F5-215F-E524-7BEBDBA49C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313" b="65747"/>
            <a:stretch/>
          </p:blipFill>
          <p:spPr bwMode="auto">
            <a:xfrm>
              <a:off x="6819188" y="5491320"/>
              <a:ext cx="773887" cy="1035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5" name="Picture 4">
              <a:extLst>
                <a:ext uri="{FF2B5EF4-FFF2-40B4-BE49-F238E27FC236}">
                  <a16:creationId xmlns:a16="http://schemas.microsoft.com/office/drawing/2014/main" id="{86E41A05-B808-45AB-ED0A-A6389206B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/>
          </p:blipFill>
          <p:spPr bwMode="auto">
            <a:xfrm>
              <a:off x="6847068" y="5783535"/>
              <a:ext cx="692123" cy="692123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58" name="Группа 5157">
            <a:extLst>
              <a:ext uri="{FF2B5EF4-FFF2-40B4-BE49-F238E27FC236}">
                <a16:creationId xmlns:a16="http://schemas.microsoft.com/office/drawing/2014/main" id="{89241EDD-D871-AD8F-C080-334C8DEA8C87}"/>
              </a:ext>
            </a:extLst>
          </p:cNvPr>
          <p:cNvGrpSpPr/>
          <p:nvPr/>
        </p:nvGrpSpPr>
        <p:grpSpPr>
          <a:xfrm>
            <a:off x="1564251" y="5129087"/>
            <a:ext cx="888211" cy="1035103"/>
            <a:chOff x="8778292" y="4811574"/>
            <a:chExt cx="888211" cy="1035103"/>
          </a:xfrm>
        </p:grpSpPr>
        <p:pic>
          <p:nvPicPr>
            <p:cNvPr id="13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F087BB0C-17F2-8065-C605-983611EF17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25" t="33111" r="575" b="34327"/>
            <a:stretch/>
          </p:blipFill>
          <p:spPr bwMode="auto">
            <a:xfrm>
              <a:off x="8778292" y="4811574"/>
              <a:ext cx="888211" cy="1035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6" name="Рисунок 5145">
              <a:extLst>
                <a:ext uri="{FF2B5EF4-FFF2-40B4-BE49-F238E27FC236}">
                  <a16:creationId xmlns:a16="http://schemas.microsoft.com/office/drawing/2014/main" id="{E645D807-EA9F-7386-310C-A609F2702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834" b="93930" l="2076" r="95675">
                          <a14:foregroundMark x1="45329" y1="48403" x2="52076" y2="55112"/>
                          <a14:foregroundMark x1="64014" y1="42812" x2="65744" y2="51118"/>
                          <a14:foregroundMark x1="58824" y1="40096" x2="58824" y2="40096"/>
                          <a14:foregroundMark x1="59862" y1="38818" x2="59343" y2="54952"/>
                          <a14:foregroundMark x1="3979" y1="28594" x2="4325" y2="27157"/>
                          <a14:foregroundMark x1="17128" y1="9904" x2="17128" y2="9904"/>
                          <a14:foregroundMark x1="75433" y1="10543" x2="78893" y2="3834"/>
                          <a14:foregroundMark x1="93080" y1="15335" x2="93080" y2="15335"/>
                          <a14:foregroundMark x1="93945" y1="14217" x2="93945" y2="18850"/>
                          <a14:foregroundMark x1="65398" y1="38498" x2="52076" y2="44888"/>
                          <a14:foregroundMark x1="56747" y1="71565" x2="55190" y2="80192"/>
                          <a14:foregroundMark x1="56920" y1="78115" x2="58997" y2="84984"/>
                          <a14:foregroundMark x1="38927" y1="94249" x2="41522" y2="87700"/>
                          <a14:foregroundMark x1="50865" y1="84026" x2="63149" y2="71565"/>
                          <a14:foregroundMark x1="41869" y1="31310" x2="45848" y2="32109"/>
                          <a14:foregroundMark x1="68685" y1="28594" x2="70069" y2="31310"/>
                          <a14:foregroundMark x1="66263" y1="28594" x2="67128" y2="29553"/>
                          <a14:foregroundMark x1="2422" y1="26358" x2="2422" y2="26358"/>
                          <a14:foregroundMark x1="75433" y1="92013" x2="77336" y2="92013"/>
                          <a14:foregroundMark x1="78201" y1="91693" x2="76990" y2="93450"/>
                          <a14:foregroundMark x1="42388" y1="91693" x2="38408" y2="92173"/>
                          <a14:foregroundMark x1="2076" y1="25879" x2="2076" y2="25879"/>
                          <a14:backgroundMark x1="87889" y1="37859" x2="87197" y2="36422"/>
                          <a14:backgroundMark x1="90311" y1="36102" x2="89619" y2="38019"/>
                          <a14:backgroundMark x1="92042" y1="34824" x2="92388" y2="36741"/>
                          <a14:backgroundMark x1="94637" y1="36102" x2="95156" y2="38179"/>
                          <a14:backgroundMark x1="94810" y1="35144" x2="93772" y2="37700"/>
                          <a14:backgroundMark x1="86332" y1="37220" x2="85986" y2="38818"/>
                          <a14:backgroundMark x1="84083" y1="38019" x2="84083" y2="38019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9002244" y="5096580"/>
              <a:ext cx="502542" cy="612856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grpSp>
        <p:nvGrpSpPr>
          <p:cNvPr id="5152" name="Группа 5151">
            <a:extLst>
              <a:ext uri="{FF2B5EF4-FFF2-40B4-BE49-F238E27FC236}">
                <a16:creationId xmlns:a16="http://schemas.microsoft.com/office/drawing/2014/main" id="{384C1B41-5557-1A00-2DDA-650DBA5CE2B5}"/>
              </a:ext>
            </a:extLst>
          </p:cNvPr>
          <p:cNvGrpSpPr/>
          <p:nvPr/>
        </p:nvGrpSpPr>
        <p:grpSpPr>
          <a:xfrm>
            <a:off x="1684977" y="1251554"/>
            <a:ext cx="838019" cy="1078114"/>
            <a:chOff x="4596451" y="4701892"/>
            <a:chExt cx="838019" cy="1078114"/>
          </a:xfrm>
        </p:grpSpPr>
        <p:pic>
          <p:nvPicPr>
            <p:cNvPr id="6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F9A5E28D-637D-3C59-1B71-963FEAEBA1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91" t="-1845" r="1208" b="66930"/>
            <a:stretch/>
          </p:blipFill>
          <p:spPr bwMode="auto">
            <a:xfrm>
              <a:off x="4596451" y="4701892"/>
              <a:ext cx="838019" cy="1078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7" name="Picture 88">
              <a:extLst>
                <a:ext uri="{FF2B5EF4-FFF2-40B4-BE49-F238E27FC236}">
                  <a16:creationId xmlns:a16="http://schemas.microsoft.com/office/drawing/2014/main" id="{3BF6540E-59DF-5C44-0763-1A255CA57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/>
            <a:srcRect/>
            <a:stretch/>
          </p:blipFill>
          <p:spPr bwMode="auto">
            <a:xfrm>
              <a:off x="4677034" y="5040142"/>
              <a:ext cx="739437" cy="739437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53" name="Группа 5152">
            <a:extLst>
              <a:ext uri="{FF2B5EF4-FFF2-40B4-BE49-F238E27FC236}">
                <a16:creationId xmlns:a16="http://schemas.microsoft.com/office/drawing/2014/main" id="{08F3BED1-7E55-4CD8-9A1E-4E1CC2AC3140}"/>
              </a:ext>
            </a:extLst>
          </p:cNvPr>
          <p:cNvGrpSpPr/>
          <p:nvPr/>
        </p:nvGrpSpPr>
        <p:grpSpPr>
          <a:xfrm>
            <a:off x="1075359" y="1827314"/>
            <a:ext cx="956629" cy="1112277"/>
            <a:chOff x="5292402" y="5420174"/>
            <a:chExt cx="956629" cy="1112277"/>
          </a:xfrm>
        </p:grpSpPr>
        <p:pic>
          <p:nvPicPr>
            <p:cNvPr id="9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A31CE431-8211-9033-AFAB-5027BC281F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57" r="67684"/>
            <a:stretch/>
          </p:blipFill>
          <p:spPr bwMode="auto">
            <a:xfrm>
              <a:off x="5292402" y="5420174"/>
              <a:ext cx="956629" cy="1112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8" name="Рисунок 5147">
              <a:extLst>
                <a:ext uri="{FF2B5EF4-FFF2-40B4-BE49-F238E27FC236}">
                  <a16:creationId xmlns:a16="http://schemas.microsoft.com/office/drawing/2014/main" id="{A56DC245-DD17-123B-1AEC-BF827C335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/>
            <a:stretch/>
          </p:blipFill>
          <p:spPr>
            <a:xfrm>
              <a:off x="5358629" y="5732736"/>
              <a:ext cx="716927" cy="722132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grpSp>
        <p:nvGrpSpPr>
          <p:cNvPr id="5156" name="Группа 5155">
            <a:extLst>
              <a:ext uri="{FF2B5EF4-FFF2-40B4-BE49-F238E27FC236}">
                <a16:creationId xmlns:a16="http://schemas.microsoft.com/office/drawing/2014/main" id="{14CA7570-D88C-38F5-DADC-80246D70D990}"/>
              </a:ext>
            </a:extLst>
          </p:cNvPr>
          <p:cNvGrpSpPr/>
          <p:nvPr/>
        </p:nvGrpSpPr>
        <p:grpSpPr>
          <a:xfrm>
            <a:off x="826705" y="4411744"/>
            <a:ext cx="1031808" cy="1123056"/>
            <a:chOff x="7423149" y="4811876"/>
            <a:chExt cx="801260" cy="953844"/>
          </a:xfrm>
        </p:grpSpPr>
        <p:pic>
          <p:nvPicPr>
            <p:cNvPr id="11" name="Picture 4" descr="Новогодние картинки ёлочных игрушек для срисовки">
              <a:extLst>
                <a:ext uri="{FF2B5EF4-FFF2-40B4-BE49-F238E27FC236}">
                  <a16:creationId xmlns:a16="http://schemas.microsoft.com/office/drawing/2014/main" id="{CF3A1B85-226C-61A1-5D8A-00DAB26547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09" t="65859" r="33964" b="-1"/>
            <a:stretch/>
          </p:blipFill>
          <p:spPr bwMode="auto">
            <a:xfrm>
              <a:off x="7423149" y="4811876"/>
              <a:ext cx="801260" cy="953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9" name="Рисунок 5148">
              <a:extLst>
                <a:ext uri="{FF2B5EF4-FFF2-40B4-BE49-F238E27FC236}">
                  <a16:creationId xmlns:a16="http://schemas.microsoft.com/office/drawing/2014/main" id="{65BA9D6B-E834-849D-0230-D082C7036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7469087" y="5076742"/>
              <a:ext cx="638277" cy="638277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A2E11B-E406-9039-6F84-C24D7FCF17ED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9041671" y="3416213"/>
            <a:ext cx="3199543" cy="319954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D8AB531-4F1B-D27C-0AD2-068169D4076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582" y="25701"/>
            <a:ext cx="970563" cy="9826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F782717-821F-04FB-1C32-91BB1EC2033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69276" y="124873"/>
            <a:ext cx="346648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40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209 L 0.46575 -0.1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42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47799 -0.162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93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41016 -0.2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8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53425 -0.115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6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30547 -0.396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3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4444 -0.1599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3333 L 0.30299 -0.0143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43555 0.1377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2025-11-20T14:45:22Z</dcterms:created>
  <dcterms:modified xsi:type="dcterms:W3CDTF">2025-11-25T10:00:55Z</dcterms:modified>
</cp:coreProperties>
</file>